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FFFF_6B7B76AA.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14"/>
  </p:notesMasterIdLst>
  <p:handoutMasterIdLst>
    <p:handoutMasterId r:id="rId15"/>
  </p:handoutMasterIdLst>
  <p:sldIdLst>
    <p:sldId id="334" r:id="rId5"/>
    <p:sldId id="349" r:id="rId6"/>
    <p:sldId id="350" r:id="rId7"/>
    <p:sldId id="351" r:id="rId8"/>
    <p:sldId id="347" r:id="rId9"/>
    <p:sldId id="261" r:id="rId10"/>
    <p:sldId id="2147483647" r:id="rId11"/>
    <p:sldId id="1325" r:id="rId12"/>
    <p:sldId id="313" r:id="rId13"/>
  </p:sldIdLst>
  <p:sldSz cx="12192000" cy="6858000"/>
  <p:notesSz cx="6794500" cy="9931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E64EC1-315D-4B5E-9BEE-46629BC74EFD}" name="Diza Aliyya ZALIANTI" initials="DZ" userId="S::dizaaliyya@dbs.com::0a3a6acf-3339-440a-ab68-5a4aeadb460e" providerId="AD"/>
  <p188:author id="{9DF205E3-4A35-C6EE-1DFD-7CBADEA1884B}" name="Ratih Novalistya Rachmani" initials="RR" userId="S::ratihnovalistya@dbs.com::e519689a-ed06-4397-a084-2331a348d9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CCCC"/>
    <a:srgbClr val="666666"/>
    <a:srgbClr val="7F7F7F"/>
    <a:srgbClr val="333333"/>
    <a:srgbClr val="EB9999"/>
    <a:srgbClr val="E06666"/>
    <a:srgbClr val="D63333"/>
    <a:srgbClr val="F2F2F2"/>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187CB-0C2C-4F10-9389-2CE261267E7E}" v="14" dt="2025-02-26T06:15:19.206"/>
    <p1510:client id="{85A4D725-95B8-C2A2-306A-E0A1DC63D180}" v="12" dt="2025-02-26T06:13:12.541"/>
    <p1510:client id="{D109DD9A-8182-CB7B-1671-21AC49193C02}" v="95" dt="2025-02-26T05:02:55.970"/>
    <p1510:client id="{F59FDAFE-8E87-4FC5-8F1A-A110E2EF5980}" v="224" dt="2025-02-26T06:39:33.179"/>
    <p1510:client id="{F643D621-F111-797E-E8C1-3FF35364FF8A}" v="14" dt="2025-02-26T06:37:15.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2" y="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za Aliyya ZALIANTI" userId="S::dizaaliyya@dbs.com::0a3a6acf-3339-440a-ab68-5a4aeadb460e" providerId="AD" clId="Web-{85A4D725-95B8-C2A2-306A-E0A1DC63D180}"/>
    <pc:docChg chg="modSld">
      <pc:chgData name="Diza Aliyya ZALIANTI" userId="S::dizaaliyya@dbs.com::0a3a6acf-3339-440a-ab68-5a4aeadb460e" providerId="AD" clId="Web-{85A4D725-95B8-C2A2-306A-E0A1DC63D180}" dt="2025-02-26T06:13:12.541" v="8"/>
      <pc:docMkLst>
        <pc:docMk/>
      </pc:docMkLst>
      <pc:sldChg chg="modSp">
        <pc:chgData name="Diza Aliyya ZALIANTI" userId="S::dizaaliyya@dbs.com::0a3a6acf-3339-440a-ab68-5a4aeadb460e" providerId="AD" clId="Web-{85A4D725-95B8-C2A2-306A-E0A1DC63D180}" dt="2025-02-26T06:13:12.541" v="8"/>
        <pc:sldMkLst>
          <pc:docMk/>
          <pc:sldMk cId="1803253418" sldId="2147483647"/>
        </pc:sldMkLst>
        <pc:spChg chg="mod">
          <ac:chgData name="Diza Aliyya ZALIANTI" userId="S::dizaaliyya@dbs.com::0a3a6acf-3339-440a-ab68-5a4aeadb460e" providerId="AD" clId="Web-{85A4D725-95B8-C2A2-306A-E0A1DC63D180}" dt="2025-02-26T06:11:40.538" v="4" actId="20577"/>
          <ac:spMkLst>
            <pc:docMk/>
            <pc:sldMk cId="1803253418" sldId="2147483647"/>
            <ac:spMk id="52" creationId="{17949A3F-E8C5-5CDC-7801-15FE17B7A8E1}"/>
          </ac:spMkLst>
        </pc:spChg>
        <pc:picChg chg="mod">
          <ac:chgData name="Diza Aliyya ZALIANTI" userId="S::dizaaliyya@dbs.com::0a3a6acf-3339-440a-ab68-5a4aeadb460e" providerId="AD" clId="Web-{85A4D725-95B8-C2A2-306A-E0A1DC63D180}" dt="2025-02-26T06:13:12.541" v="8"/>
          <ac:picMkLst>
            <pc:docMk/>
            <pc:sldMk cId="1803253418" sldId="2147483647"/>
            <ac:picMk id="17" creationId="{BBEC9F8A-4CD9-0DEB-F8CF-756919A60C2B}"/>
          </ac:picMkLst>
        </pc:picChg>
      </pc:sldChg>
    </pc:docChg>
  </pc:docChgLst>
  <pc:docChgLst>
    <pc:chgData name="Diza Aliyya ZALIANTI" userId="S::dizaaliyya@dbs.com::0a3a6acf-3339-440a-ab68-5a4aeadb460e" providerId="AD" clId="Web-{F643D621-F111-797E-E8C1-3FF35364FF8A}"/>
    <pc:docChg chg="modSld">
      <pc:chgData name="Diza Aliyya ZALIANTI" userId="S::dizaaliyya@dbs.com::0a3a6acf-3339-440a-ab68-5a4aeadb460e" providerId="AD" clId="Web-{F643D621-F111-797E-E8C1-3FF35364FF8A}" dt="2025-02-26T06:37:15.322" v="13" actId="1076"/>
      <pc:docMkLst>
        <pc:docMk/>
      </pc:docMkLst>
      <pc:sldChg chg="addSp modSp">
        <pc:chgData name="Diza Aliyya ZALIANTI" userId="S::dizaaliyya@dbs.com::0a3a6acf-3339-440a-ab68-5a4aeadb460e" providerId="AD" clId="Web-{F643D621-F111-797E-E8C1-3FF35364FF8A}" dt="2025-02-26T06:37:15.322" v="13" actId="1076"/>
        <pc:sldMkLst>
          <pc:docMk/>
          <pc:sldMk cId="1803253418" sldId="2147483647"/>
        </pc:sldMkLst>
        <pc:spChg chg="add">
          <ac:chgData name="Diza Aliyya ZALIANTI" userId="S::dizaaliyya@dbs.com::0a3a6acf-3339-440a-ab68-5a4aeadb460e" providerId="AD" clId="Web-{F643D621-F111-797E-E8C1-3FF35364FF8A}" dt="2025-02-26T06:36:50.290" v="9"/>
          <ac:spMkLst>
            <pc:docMk/>
            <pc:sldMk cId="1803253418" sldId="2147483647"/>
            <ac:spMk id="26" creationId="{E1CDB1A0-82C6-064C-742F-9815E126412A}"/>
          </ac:spMkLst>
        </pc:spChg>
        <pc:spChg chg="add">
          <ac:chgData name="Diza Aliyya ZALIANTI" userId="S::dizaaliyya@dbs.com::0a3a6acf-3339-440a-ab68-5a4aeadb460e" providerId="AD" clId="Web-{F643D621-F111-797E-E8C1-3FF35364FF8A}" dt="2025-02-26T06:37:00.416" v="10"/>
          <ac:spMkLst>
            <pc:docMk/>
            <pc:sldMk cId="1803253418" sldId="2147483647"/>
            <ac:spMk id="27" creationId="{15B1A991-6673-A8A6-C041-48284E640455}"/>
          </ac:spMkLst>
        </pc:spChg>
        <pc:spChg chg="add">
          <ac:chgData name="Diza Aliyya ZALIANTI" userId="S::dizaaliyya@dbs.com::0a3a6acf-3339-440a-ab68-5a4aeadb460e" providerId="AD" clId="Web-{F643D621-F111-797E-E8C1-3FF35364FF8A}" dt="2025-02-26T06:37:09.557" v="11"/>
          <ac:spMkLst>
            <pc:docMk/>
            <pc:sldMk cId="1803253418" sldId="2147483647"/>
            <ac:spMk id="35" creationId="{7072C33B-E232-8F52-493D-E27BFBDF3A99}"/>
          </ac:spMkLst>
        </pc:spChg>
        <pc:spChg chg="mod">
          <ac:chgData name="Diza Aliyya ZALIANTI" userId="S::dizaaliyya@dbs.com::0a3a6acf-3339-440a-ab68-5a4aeadb460e" providerId="AD" clId="Web-{F643D621-F111-797E-E8C1-3FF35364FF8A}" dt="2025-02-26T06:37:15.322" v="13" actId="1076"/>
          <ac:spMkLst>
            <pc:docMk/>
            <pc:sldMk cId="1803253418" sldId="2147483647"/>
            <ac:spMk id="50" creationId="{12B2520D-8BCD-8DC5-E529-E31E8401B861}"/>
          </ac:spMkLst>
        </pc:spChg>
        <pc:picChg chg="add mod">
          <ac:chgData name="Diza Aliyya ZALIANTI" userId="S::dizaaliyya@dbs.com::0a3a6acf-3339-440a-ab68-5a4aeadb460e" providerId="AD" clId="Web-{F643D621-F111-797E-E8C1-3FF35364FF8A}" dt="2025-02-26T06:16:09.185" v="0"/>
          <ac:picMkLst>
            <pc:docMk/>
            <pc:sldMk cId="1803253418" sldId="2147483647"/>
            <ac:picMk id="4" creationId="{6BE223D1-35C5-1632-965A-625DAC8B3C65}"/>
          </ac:picMkLst>
        </pc:picChg>
        <pc:picChg chg="add mod">
          <ac:chgData name="Diza Aliyya ZALIANTI" userId="S::dizaaliyya@dbs.com::0a3a6acf-3339-440a-ab68-5a4aeadb460e" providerId="AD" clId="Web-{F643D621-F111-797E-E8C1-3FF35364FF8A}" dt="2025-02-26T06:16:36.530" v="2" actId="1076"/>
          <ac:picMkLst>
            <pc:docMk/>
            <pc:sldMk cId="1803253418" sldId="2147483647"/>
            <ac:picMk id="16" creationId="{2D47A3CF-5DAC-5A67-1B9C-89D0A1BC3D77}"/>
          </ac:picMkLst>
        </pc:picChg>
        <pc:picChg chg="add mod">
          <ac:chgData name="Diza Aliyya ZALIANTI" userId="S::dizaaliyya@dbs.com::0a3a6acf-3339-440a-ab68-5a4aeadb460e" providerId="AD" clId="Web-{F643D621-F111-797E-E8C1-3FF35364FF8A}" dt="2025-02-26T06:25:50.377" v="3"/>
          <ac:picMkLst>
            <pc:docMk/>
            <pc:sldMk cId="1803253418" sldId="2147483647"/>
            <ac:picMk id="24" creationId="{ACB94307-2BAD-A6D7-29AC-1501EF6C18A7}"/>
          </ac:picMkLst>
        </pc:picChg>
        <pc:picChg chg="add mod">
          <ac:chgData name="Diza Aliyya ZALIANTI" userId="S::dizaaliyya@dbs.com::0a3a6acf-3339-440a-ab68-5a4aeadb460e" providerId="AD" clId="Web-{F643D621-F111-797E-E8C1-3FF35364FF8A}" dt="2025-02-26T06:37:12.229" v="12" actId="1076"/>
          <ac:picMkLst>
            <pc:docMk/>
            <pc:sldMk cId="1803253418" sldId="2147483647"/>
            <ac:picMk id="25" creationId="{48EF537B-CE93-6352-732E-F7E8708153F9}"/>
          </ac:picMkLst>
        </pc:picChg>
      </pc:sldChg>
    </pc:docChg>
  </pc:docChgLst>
  <pc:docChgLst>
    <pc:chgData name="Ratih Novalistya Rachmani" userId="e519689a-ed06-4397-a084-2331a348d986" providerId="ADAL" clId="{5A5187CB-0C2C-4F10-9389-2CE261267E7E}"/>
    <pc:docChg chg="undo custSel addSld delSld modSld sldOrd">
      <pc:chgData name="Ratih Novalistya Rachmani" userId="e519689a-ed06-4397-a084-2331a348d986" providerId="ADAL" clId="{5A5187CB-0C2C-4F10-9389-2CE261267E7E}" dt="2025-02-26T06:15:19.206" v="138" actId="478"/>
      <pc:docMkLst>
        <pc:docMk/>
      </pc:docMkLst>
      <pc:sldChg chg="add del mod ord modShow">
        <pc:chgData name="Ratih Novalistya Rachmani" userId="e519689a-ed06-4397-a084-2331a348d986" providerId="ADAL" clId="{5A5187CB-0C2C-4F10-9389-2CE261267E7E}" dt="2025-02-21T07:52:35.004" v="119" actId="47"/>
        <pc:sldMkLst>
          <pc:docMk/>
          <pc:sldMk cId="2113547487" sldId="256"/>
        </pc:sldMkLst>
      </pc:sldChg>
      <pc:sldChg chg="delSp modSp add del mod ord">
        <pc:chgData name="Ratih Novalistya Rachmani" userId="e519689a-ed06-4397-a084-2331a348d986" providerId="ADAL" clId="{5A5187CB-0C2C-4F10-9389-2CE261267E7E}" dt="2025-02-21T07:52:35.004" v="119" actId="47"/>
        <pc:sldMkLst>
          <pc:docMk/>
          <pc:sldMk cId="763244397" sldId="257"/>
        </pc:sldMkLst>
        <pc:spChg chg="del mod">
          <ac:chgData name="Ratih Novalistya Rachmani" userId="e519689a-ed06-4397-a084-2331a348d986" providerId="ADAL" clId="{5A5187CB-0C2C-4F10-9389-2CE261267E7E}" dt="2025-02-14T09:42:23.567" v="83" actId="478"/>
          <ac:spMkLst>
            <pc:docMk/>
            <pc:sldMk cId="763244397" sldId="257"/>
            <ac:spMk id="3" creationId="{DFA4319E-A7CE-5204-56E2-467D28043744}"/>
          </ac:spMkLst>
        </pc:spChg>
        <pc:spChg chg="mod">
          <ac:chgData name="Ratih Novalistya Rachmani" userId="e519689a-ed06-4397-a084-2331a348d986" providerId="ADAL" clId="{5A5187CB-0C2C-4F10-9389-2CE261267E7E}" dt="2025-02-14T09:42:57.948" v="105" actId="1076"/>
          <ac:spMkLst>
            <pc:docMk/>
            <pc:sldMk cId="763244397" sldId="257"/>
            <ac:spMk id="4" creationId="{F2680D65-4F2B-30F7-5F5A-9FFBE6748AE0}"/>
          </ac:spMkLst>
        </pc:spChg>
      </pc:sldChg>
      <pc:sldChg chg="addSp delSp modSp mod">
        <pc:chgData name="Ratih Novalistya Rachmani" userId="e519689a-ed06-4397-a084-2331a348d986" providerId="ADAL" clId="{5A5187CB-0C2C-4F10-9389-2CE261267E7E}" dt="2025-02-26T04:48:53.361" v="124" actId="478"/>
        <pc:sldMkLst>
          <pc:docMk/>
          <pc:sldMk cId="1307847131" sldId="261"/>
        </pc:sldMkLst>
        <pc:spChg chg="del mod">
          <ac:chgData name="Ratih Novalistya Rachmani" userId="e519689a-ed06-4397-a084-2331a348d986" providerId="ADAL" clId="{5A5187CB-0C2C-4F10-9389-2CE261267E7E}" dt="2025-02-26T04:48:53.361" v="124" actId="478"/>
          <ac:spMkLst>
            <pc:docMk/>
            <pc:sldMk cId="1307847131" sldId="261"/>
            <ac:spMk id="8" creationId="{464BB8C4-C875-3CA0-D720-EE293DCB9D1B}"/>
          </ac:spMkLst>
        </pc:spChg>
        <pc:graphicFrameChg chg="add mod modGraphic">
          <ac:chgData name="Ratih Novalistya Rachmani" userId="e519689a-ed06-4397-a084-2331a348d986" providerId="ADAL" clId="{5A5187CB-0C2C-4F10-9389-2CE261267E7E}" dt="2025-02-26T04:48:33.266" v="122" actId="403"/>
          <ac:graphicFrameMkLst>
            <pc:docMk/>
            <pc:sldMk cId="1307847131" sldId="261"/>
            <ac:graphicFrameMk id="3" creationId="{9BE8D6CC-2412-F0DF-31AC-CC2519D8EEBD}"/>
          </ac:graphicFrameMkLst>
        </pc:graphicFrameChg>
        <pc:graphicFrameChg chg="del">
          <ac:chgData name="Ratih Novalistya Rachmani" userId="e519689a-ed06-4397-a084-2331a348d986" providerId="ADAL" clId="{5A5187CB-0C2C-4F10-9389-2CE261267E7E}" dt="2025-02-20T07:02:54.341" v="106" actId="478"/>
          <ac:graphicFrameMkLst>
            <pc:docMk/>
            <pc:sldMk cId="1307847131" sldId="261"/>
            <ac:graphicFrameMk id="7" creationId="{2CEBC560-6551-DE5B-5E01-92A3131BF260}"/>
          </ac:graphicFrameMkLst>
        </pc:graphicFrameChg>
      </pc:sldChg>
      <pc:sldChg chg="addSp delSp modSp mod ord">
        <pc:chgData name="Ratih Novalistya Rachmani" userId="e519689a-ed06-4397-a084-2331a348d986" providerId="ADAL" clId="{5A5187CB-0C2C-4F10-9389-2CE261267E7E}" dt="2025-02-20T07:11:05.918" v="116"/>
        <pc:sldMkLst>
          <pc:docMk/>
          <pc:sldMk cId="3660311998" sldId="1325"/>
        </pc:sldMkLst>
        <pc:spChg chg="del">
          <ac:chgData name="Ratih Novalistya Rachmani" userId="e519689a-ed06-4397-a084-2331a348d986" providerId="ADAL" clId="{5A5187CB-0C2C-4F10-9389-2CE261267E7E}" dt="2025-02-14T09:36:03.686" v="20" actId="478"/>
          <ac:spMkLst>
            <pc:docMk/>
            <pc:sldMk cId="3660311998" sldId="1325"/>
            <ac:spMk id="3" creationId="{DFA4319E-A7CE-5204-56E2-467D28043744}"/>
          </ac:spMkLst>
        </pc:spChg>
        <pc:spChg chg="del">
          <ac:chgData name="Ratih Novalistya Rachmani" userId="e519689a-ed06-4397-a084-2331a348d986" providerId="ADAL" clId="{5A5187CB-0C2C-4F10-9389-2CE261267E7E}" dt="2025-02-14T09:36:03.686" v="20" actId="478"/>
          <ac:spMkLst>
            <pc:docMk/>
            <pc:sldMk cId="3660311998" sldId="1325"/>
            <ac:spMk id="4" creationId="{F2680D65-4F2B-30F7-5F5A-9FFBE6748AE0}"/>
          </ac:spMkLst>
        </pc:spChg>
        <pc:spChg chg="add">
          <ac:chgData name="Ratih Novalistya Rachmani" userId="e519689a-ed06-4397-a084-2331a348d986" providerId="ADAL" clId="{5A5187CB-0C2C-4F10-9389-2CE261267E7E}" dt="2025-02-14T09:34:47.565" v="8"/>
          <ac:spMkLst>
            <pc:docMk/>
            <pc:sldMk cId="3660311998" sldId="1325"/>
            <ac:spMk id="5" creationId="{33E907CA-9546-2914-A9E2-EA47A9EF77EF}"/>
          </ac:spMkLst>
        </pc:spChg>
        <pc:spChg chg="mod">
          <ac:chgData name="Ratih Novalistya Rachmani" userId="e519689a-ed06-4397-a084-2331a348d986" providerId="ADAL" clId="{5A5187CB-0C2C-4F10-9389-2CE261267E7E}" dt="2025-02-14T09:41:15.652" v="80" actId="14100"/>
          <ac:spMkLst>
            <pc:docMk/>
            <pc:sldMk cId="3660311998" sldId="1325"/>
            <ac:spMk id="7" creationId="{9087A448-D99A-4D3A-1CB8-85671EE13BE6}"/>
          </ac:spMkLst>
        </pc:spChg>
        <pc:spChg chg="add">
          <ac:chgData name="Ratih Novalistya Rachmani" userId="e519689a-ed06-4397-a084-2331a348d986" providerId="ADAL" clId="{5A5187CB-0C2C-4F10-9389-2CE261267E7E}" dt="2025-02-14T09:36:25.789" v="22"/>
          <ac:spMkLst>
            <pc:docMk/>
            <pc:sldMk cId="3660311998" sldId="1325"/>
            <ac:spMk id="8" creationId="{DD6BF420-6422-5D76-C9ED-CFF3E9748AA0}"/>
          </ac:spMkLst>
        </pc:spChg>
      </pc:sldChg>
      <pc:sldChg chg="addSp delSp modSp mod">
        <pc:chgData name="Ratih Novalistya Rachmani" userId="e519689a-ed06-4397-a084-2331a348d986" providerId="ADAL" clId="{5A5187CB-0C2C-4F10-9389-2CE261267E7E}" dt="2025-02-26T06:15:19.206" v="138" actId="478"/>
        <pc:sldMkLst>
          <pc:docMk/>
          <pc:sldMk cId="1803253418" sldId="2147483647"/>
        </pc:sldMkLst>
        <pc:spChg chg="add del mod">
          <ac:chgData name="Ratih Novalistya Rachmani" userId="e519689a-ed06-4397-a084-2331a348d986" providerId="ADAL" clId="{5A5187CB-0C2C-4F10-9389-2CE261267E7E}" dt="2025-02-26T06:15:16.422" v="137"/>
          <ac:spMkLst>
            <pc:docMk/>
            <pc:sldMk cId="1803253418" sldId="2147483647"/>
            <ac:spMk id="18" creationId="{4245D863-7773-5C8E-9E31-1590FAB554EE}"/>
          </ac:spMkLst>
        </pc:spChg>
        <pc:picChg chg="del mod">
          <ac:chgData name="Ratih Novalistya Rachmani" userId="e519689a-ed06-4397-a084-2331a348d986" providerId="ADAL" clId="{5A5187CB-0C2C-4F10-9389-2CE261267E7E}" dt="2025-02-26T06:15:16.422" v="137"/>
          <ac:picMkLst>
            <pc:docMk/>
            <pc:sldMk cId="1803253418" sldId="2147483647"/>
            <ac:picMk id="17" creationId="{BBEC9F8A-4CD9-0DEB-F8CF-756919A60C2B}"/>
          </ac:picMkLst>
        </pc:picChg>
        <pc:picChg chg="del mod">
          <ac:chgData name="Ratih Novalistya Rachmani" userId="e519689a-ed06-4397-a084-2331a348d986" providerId="ADAL" clId="{5A5187CB-0C2C-4F10-9389-2CE261267E7E}" dt="2025-02-26T06:15:19.206" v="138" actId="478"/>
          <ac:picMkLst>
            <pc:docMk/>
            <pc:sldMk cId="1803253418" sldId="2147483647"/>
            <ac:picMk id="19" creationId="{46FDE4F4-E7E0-ADA6-757A-837AC1D1986C}"/>
          </ac:picMkLst>
        </pc:picChg>
      </pc:sldChg>
    </pc:docChg>
  </pc:docChgLst>
  <pc:docChgLst>
    <pc:chgData name="Diza Aliyya ZALIANTI" userId="0a3a6acf-3339-440a-ab68-5a4aeadb460e" providerId="ADAL" clId="{F59FDAFE-8E87-4FC5-8F1A-A110E2EF5980}"/>
    <pc:docChg chg="undo custSel modSld">
      <pc:chgData name="Diza Aliyya ZALIANTI" userId="0a3a6acf-3339-440a-ab68-5a4aeadb460e" providerId="ADAL" clId="{F59FDAFE-8E87-4FC5-8F1A-A110E2EF5980}" dt="2025-02-26T08:41:07.958" v="221" actId="14100"/>
      <pc:docMkLst>
        <pc:docMk/>
      </pc:docMkLst>
      <pc:sldChg chg="addSp delSp modSp mod">
        <pc:chgData name="Diza Aliyya ZALIANTI" userId="0a3a6acf-3339-440a-ab68-5a4aeadb460e" providerId="ADAL" clId="{F59FDAFE-8E87-4FC5-8F1A-A110E2EF5980}" dt="2025-02-26T08:41:07.958" v="221" actId="14100"/>
        <pc:sldMkLst>
          <pc:docMk/>
          <pc:sldMk cId="1803253418" sldId="2147483647"/>
        </pc:sldMkLst>
        <pc:spChg chg="add del mod">
          <ac:chgData name="Diza Aliyya ZALIANTI" userId="0a3a6acf-3339-440a-ab68-5a4aeadb460e" providerId="ADAL" clId="{F59FDAFE-8E87-4FC5-8F1A-A110E2EF5980}" dt="2025-02-26T06:39:04.249" v="215"/>
          <ac:spMkLst>
            <pc:docMk/>
            <pc:sldMk cId="1803253418" sldId="2147483647"/>
            <ac:spMk id="4" creationId="{70B906E0-5C4C-E50F-BB7F-AA99636E87D7}"/>
          </ac:spMkLst>
        </pc:spChg>
        <pc:spChg chg="mod">
          <ac:chgData name="Diza Aliyya ZALIANTI" userId="0a3a6acf-3339-440a-ab68-5a4aeadb460e" providerId="ADAL" clId="{F59FDAFE-8E87-4FC5-8F1A-A110E2EF5980}" dt="2025-02-26T06:18:06.308" v="21" actId="1076"/>
          <ac:spMkLst>
            <pc:docMk/>
            <pc:sldMk cId="1803253418" sldId="2147483647"/>
            <ac:spMk id="5" creationId="{2B9965F9-6F40-1533-8FB4-5E385303F24E}"/>
          </ac:spMkLst>
        </pc:spChg>
        <pc:spChg chg="add mod">
          <ac:chgData name="Diza Aliyya ZALIANTI" userId="0a3a6acf-3339-440a-ab68-5a4aeadb460e" providerId="ADAL" clId="{F59FDAFE-8E87-4FC5-8F1A-A110E2EF5980}" dt="2025-02-26T06:17:20.317" v="10" actId="14100"/>
          <ac:spMkLst>
            <pc:docMk/>
            <pc:sldMk cId="1803253418" sldId="2147483647"/>
            <ac:spMk id="19" creationId="{8B9EAA21-2A3F-7D2F-A27A-711FE19F3E29}"/>
          </ac:spMkLst>
        </pc:spChg>
        <pc:spChg chg="add">
          <ac:chgData name="Diza Aliyya ZALIANTI" userId="0a3a6acf-3339-440a-ab68-5a4aeadb460e" providerId="ADAL" clId="{F59FDAFE-8E87-4FC5-8F1A-A110E2EF5980}" dt="2025-02-26T06:17:34.568" v="13" actId="11529"/>
          <ac:spMkLst>
            <pc:docMk/>
            <pc:sldMk cId="1803253418" sldId="2147483647"/>
            <ac:spMk id="20" creationId="{7E30300E-8E97-E17B-1CB5-08349A803799}"/>
          </ac:spMkLst>
        </pc:spChg>
        <pc:spChg chg="add mod">
          <ac:chgData name="Diza Aliyya ZALIANTI" userId="0a3a6acf-3339-440a-ab68-5a4aeadb460e" providerId="ADAL" clId="{F59FDAFE-8E87-4FC5-8F1A-A110E2EF5980}" dt="2025-02-26T06:18:00.729" v="19" actId="14100"/>
          <ac:spMkLst>
            <pc:docMk/>
            <pc:sldMk cId="1803253418" sldId="2147483647"/>
            <ac:spMk id="22" creationId="{344E10CE-6F32-92AE-1799-D27341A81C1D}"/>
          </ac:spMkLst>
        </pc:spChg>
        <pc:spChg chg="add del mod">
          <ac:chgData name="Diza Aliyya ZALIANTI" userId="0a3a6acf-3339-440a-ab68-5a4aeadb460e" providerId="ADAL" clId="{F59FDAFE-8E87-4FC5-8F1A-A110E2EF5980}" dt="2025-02-26T06:22:41.838" v="29" actId="478"/>
          <ac:spMkLst>
            <pc:docMk/>
            <pc:sldMk cId="1803253418" sldId="2147483647"/>
            <ac:spMk id="23" creationId="{FA925A01-EAB9-3BF9-763B-797F188A729C}"/>
          </ac:spMkLst>
        </pc:spChg>
        <pc:spChg chg="add del mod">
          <ac:chgData name="Diza Aliyya ZALIANTI" userId="0a3a6acf-3339-440a-ab68-5a4aeadb460e" providerId="ADAL" clId="{F59FDAFE-8E87-4FC5-8F1A-A110E2EF5980}" dt="2025-02-26T06:24:01.465" v="40" actId="478"/>
          <ac:spMkLst>
            <pc:docMk/>
            <pc:sldMk cId="1803253418" sldId="2147483647"/>
            <ac:spMk id="24" creationId="{019155C3-DD7D-6A62-2418-4833C2147795}"/>
          </ac:spMkLst>
        </pc:spChg>
        <pc:spChg chg="add del mod">
          <ac:chgData name="Diza Aliyya ZALIANTI" userId="0a3a6acf-3339-440a-ab68-5a4aeadb460e" providerId="ADAL" clId="{F59FDAFE-8E87-4FC5-8F1A-A110E2EF5980}" dt="2025-02-26T06:23:48.424" v="34"/>
          <ac:spMkLst>
            <pc:docMk/>
            <pc:sldMk cId="1803253418" sldId="2147483647"/>
            <ac:spMk id="25" creationId="{52D8B5D3-C3C8-4F28-BB00-ECBBD9D20667}"/>
          </ac:spMkLst>
        </pc:spChg>
        <pc:spChg chg="del">
          <ac:chgData name="Diza Aliyya ZALIANTI" userId="0a3a6acf-3339-440a-ab68-5a4aeadb460e" providerId="ADAL" clId="{F59FDAFE-8E87-4FC5-8F1A-A110E2EF5980}" dt="2025-02-26T06:23:48.424" v="34"/>
          <ac:spMkLst>
            <pc:docMk/>
            <pc:sldMk cId="1803253418" sldId="2147483647"/>
            <ac:spMk id="26" creationId="{BFFAFA34-0BEC-C900-DB9F-57E11A09F097}"/>
          </ac:spMkLst>
        </pc:spChg>
        <pc:spChg chg="add del mod">
          <ac:chgData name="Diza Aliyya ZALIANTI" userId="0a3a6acf-3339-440a-ab68-5a4aeadb460e" providerId="ADAL" clId="{F59FDAFE-8E87-4FC5-8F1A-A110E2EF5980}" dt="2025-02-26T06:24:44.843" v="44"/>
          <ac:spMkLst>
            <pc:docMk/>
            <pc:sldMk cId="1803253418" sldId="2147483647"/>
            <ac:spMk id="27" creationId="{B59B0641-4BF3-80A5-328E-938AE17C102C}"/>
          </ac:spMkLst>
        </pc:spChg>
        <pc:spChg chg="add del mod">
          <ac:chgData name="Diza Aliyya ZALIANTI" userId="0a3a6acf-3339-440a-ab68-5a4aeadb460e" providerId="ADAL" clId="{F59FDAFE-8E87-4FC5-8F1A-A110E2EF5980}" dt="2025-02-26T06:26:37.612" v="60"/>
          <ac:spMkLst>
            <pc:docMk/>
            <pc:sldMk cId="1803253418" sldId="2147483647"/>
            <ac:spMk id="32" creationId="{BD7FCBDC-C054-DF40-2619-41229B8EEDC9}"/>
          </ac:spMkLst>
        </pc:spChg>
        <pc:spChg chg="add mod">
          <ac:chgData name="Diza Aliyya ZALIANTI" userId="0a3a6acf-3339-440a-ab68-5a4aeadb460e" providerId="ADAL" clId="{F59FDAFE-8E87-4FC5-8F1A-A110E2EF5980}" dt="2025-02-26T06:29:21.713" v="86" actId="255"/>
          <ac:spMkLst>
            <pc:docMk/>
            <pc:sldMk cId="1803253418" sldId="2147483647"/>
            <ac:spMk id="34" creationId="{68B88542-15EB-8EF5-E3D1-74EDEBDB340F}"/>
          </ac:spMkLst>
        </pc:spChg>
        <pc:spChg chg="add">
          <ac:chgData name="Diza Aliyya ZALIANTI" userId="0a3a6acf-3339-440a-ab68-5a4aeadb460e" providerId="ADAL" clId="{F59FDAFE-8E87-4FC5-8F1A-A110E2EF5980}" dt="2025-02-26T06:30:16.366" v="88"/>
          <ac:spMkLst>
            <pc:docMk/>
            <pc:sldMk cId="1803253418" sldId="2147483647"/>
            <ac:spMk id="35" creationId="{2F20122A-3A20-43D9-7C6E-330EBD591636}"/>
          </ac:spMkLst>
        </pc:spChg>
        <pc:spChg chg="add">
          <ac:chgData name="Diza Aliyya ZALIANTI" userId="0a3a6acf-3339-440a-ab68-5a4aeadb460e" providerId="ADAL" clId="{F59FDAFE-8E87-4FC5-8F1A-A110E2EF5980}" dt="2025-02-26T06:30:22.913" v="91"/>
          <ac:spMkLst>
            <pc:docMk/>
            <pc:sldMk cId="1803253418" sldId="2147483647"/>
            <ac:spMk id="37" creationId="{CB98E5D8-E237-3DB2-D1BA-F77AA7D225A0}"/>
          </ac:spMkLst>
        </pc:spChg>
        <pc:spChg chg="mod">
          <ac:chgData name="Diza Aliyya ZALIANTI" userId="0a3a6acf-3339-440a-ab68-5a4aeadb460e" providerId="ADAL" clId="{F59FDAFE-8E87-4FC5-8F1A-A110E2EF5980}" dt="2025-02-26T08:41:07.958" v="221" actId="14100"/>
          <ac:spMkLst>
            <pc:docMk/>
            <pc:sldMk cId="1803253418" sldId="2147483647"/>
            <ac:spMk id="50" creationId="{12B2520D-8BCD-8DC5-E529-E31E8401B861}"/>
          </ac:spMkLst>
        </pc:spChg>
        <pc:spChg chg="mod">
          <ac:chgData name="Diza Aliyya ZALIANTI" userId="0a3a6acf-3339-440a-ab68-5a4aeadb460e" providerId="ADAL" clId="{F59FDAFE-8E87-4FC5-8F1A-A110E2EF5980}" dt="2025-02-26T06:33:00.611" v="197" actId="2711"/>
          <ac:spMkLst>
            <pc:docMk/>
            <pc:sldMk cId="1803253418" sldId="2147483647"/>
            <ac:spMk id="52" creationId="{17949A3F-E8C5-5CDC-7801-15FE17B7A8E1}"/>
          </ac:spMkLst>
        </pc:spChg>
        <pc:picChg chg="del mod">
          <ac:chgData name="Diza Aliyya ZALIANTI" userId="0a3a6acf-3339-440a-ab68-5a4aeadb460e" providerId="ADAL" clId="{F59FDAFE-8E87-4FC5-8F1A-A110E2EF5980}" dt="2025-02-26T06:23:48.424" v="34"/>
          <ac:picMkLst>
            <pc:docMk/>
            <pc:sldMk cId="1803253418" sldId="2147483647"/>
            <ac:picMk id="4" creationId="{6BE223D1-35C5-1632-965A-625DAC8B3C65}"/>
          </ac:picMkLst>
        </pc:picChg>
        <pc:picChg chg="mod">
          <ac:chgData name="Diza Aliyya ZALIANTI" userId="0a3a6acf-3339-440a-ab68-5a4aeadb460e" providerId="ADAL" clId="{F59FDAFE-8E87-4FC5-8F1A-A110E2EF5980}" dt="2025-02-26T06:17:38.414" v="15" actId="1076"/>
          <ac:picMkLst>
            <pc:docMk/>
            <pc:sldMk cId="1803253418" sldId="2147483647"/>
            <ac:picMk id="14" creationId="{954F223B-3056-C16A-9FEB-246DB24EF3E7}"/>
          </ac:picMkLst>
        </pc:picChg>
        <pc:picChg chg="del mod">
          <ac:chgData name="Diza Aliyya ZALIANTI" userId="0a3a6acf-3339-440a-ab68-5a4aeadb460e" providerId="ADAL" clId="{F59FDAFE-8E87-4FC5-8F1A-A110E2EF5980}" dt="2025-02-26T06:24:44.843" v="44"/>
          <ac:picMkLst>
            <pc:docMk/>
            <pc:sldMk cId="1803253418" sldId="2147483647"/>
            <ac:picMk id="16" creationId="{2D47A3CF-5DAC-5A67-1B9C-89D0A1BC3D77}"/>
          </ac:picMkLst>
        </pc:picChg>
        <pc:picChg chg="add del mod">
          <ac:chgData name="Diza Aliyya ZALIANTI" userId="0a3a6acf-3339-440a-ab68-5a4aeadb460e" providerId="ADAL" clId="{F59FDAFE-8E87-4FC5-8F1A-A110E2EF5980}" dt="2025-02-26T06:38:32.299" v="208"/>
          <ac:picMkLst>
            <pc:docMk/>
            <pc:sldMk cId="1803253418" sldId="2147483647"/>
            <ac:picMk id="16" creationId="{4809557B-BD3E-CD32-A0D0-3D03E391A9B2}"/>
          </ac:picMkLst>
        </pc:picChg>
        <pc:picChg chg="add del mod modCrop">
          <ac:chgData name="Diza Aliyya ZALIANTI" userId="0a3a6acf-3339-440a-ab68-5a4aeadb460e" providerId="ADAL" clId="{F59FDAFE-8E87-4FC5-8F1A-A110E2EF5980}" dt="2025-02-26T06:39:33.179" v="220" actId="1076"/>
          <ac:picMkLst>
            <pc:docMk/>
            <pc:sldMk cId="1803253418" sldId="2147483647"/>
            <ac:picMk id="17" creationId="{EFEA0C46-FC8F-8848-7BC1-F1375DEB1D1A}"/>
          </ac:picMkLst>
        </pc:picChg>
        <pc:picChg chg="del mod">
          <ac:chgData name="Diza Aliyya ZALIANTI" userId="0a3a6acf-3339-440a-ab68-5a4aeadb460e" providerId="ADAL" clId="{F59FDAFE-8E87-4FC5-8F1A-A110E2EF5980}" dt="2025-02-26T06:26:37.612" v="60"/>
          <ac:picMkLst>
            <pc:docMk/>
            <pc:sldMk cId="1803253418" sldId="2147483647"/>
            <ac:picMk id="24" creationId="{ACB94307-2BAD-A6D7-29AC-1501EF6C18A7}"/>
          </ac:picMkLst>
        </pc:picChg>
        <pc:picChg chg="add del mod">
          <ac:chgData name="Diza Aliyya ZALIANTI" userId="0a3a6acf-3339-440a-ab68-5a4aeadb460e" providerId="ADAL" clId="{F59FDAFE-8E87-4FC5-8F1A-A110E2EF5980}" dt="2025-02-26T06:39:04.249" v="215"/>
          <ac:picMkLst>
            <pc:docMk/>
            <pc:sldMk cId="1803253418" sldId="2147483647"/>
            <ac:picMk id="25" creationId="{48EF537B-CE93-6352-732E-F7E8708153F9}"/>
          </ac:picMkLst>
        </pc:picChg>
        <pc:picChg chg="mod modCrop">
          <ac:chgData name="Diza Aliyya ZALIANTI" userId="0a3a6acf-3339-440a-ab68-5a4aeadb460e" providerId="ADAL" clId="{F59FDAFE-8E87-4FC5-8F1A-A110E2EF5980}" dt="2025-02-26T06:25:04.332" v="48" actId="18131"/>
          <ac:picMkLst>
            <pc:docMk/>
            <pc:sldMk cId="1803253418" sldId="2147483647"/>
            <ac:picMk id="28" creationId="{E0E38690-4590-A78F-208D-44A3A3354665}"/>
          </ac:picMkLst>
        </pc:picChg>
        <pc:picChg chg="del mod">
          <ac:chgData name="Diza Aliyya ZALIANTI" userId="0a3a6acf-3339-440a-ab68-5a4aeadb460e" providerId="ADAL" clId="{F59FDAFE-8E87-4FC5-8F1A-A110E2EF5980}" dt="2025-02-26T06:37:55.590" v="199" actId="478"/>
          <ac:picMkLst>
            <pc:docMk/>
            <pc:sldMk cId="1803253418" sldId="2147483647"/>
            <ac:picMk id="33" creationId="{1E8B8D2A-721F-6B9E-FD7B-78B4A1B64F00}"/>
          </ac:picMkLst>
        </pc:picChg>
      </pc:sldChg>
    </pc:docChg>
  </pc:docChgLst>
  <pc:docChgLst>
    <pc:chgData name="Diza Aliyya ZALIANTI" userId="S::dizaaliyya@dbs.com::0a3a6acf-3339-440a-ab68-5a4aeadb460e" providerId="AD" clId="Web-{D109DD9A-8182-CB7B-1671-21AC49193C02}"/>
    <pc:docChg chg="modSld">
      <pc:chgData name="Diza Aliyya ZALIANTI" userId="S::dizaaliyya@dbs.com::0a3a6acf-3339-440a-ab68-5a4aeadb460e" providerId="AD" clId="Web-{D109DD9A-8182-CB7B-1671-21AC49193C02}" dt="2025-02-26T05:02:55.970" v="76"/>
      <pc:docMkLst>
        <pc:docMk/>
      </pc:docMkLst>
      <pc:sldChg chg="addSp delSp modSp">
        <pc:chgData name="Diza Aliyya ZALIANTI" userId="S::dizaaliyya@dbs.com::0a3a6acf-3339-440a-ab68-5a4aeadb460e" providerId="AD" clId="Web-{D109DD9A-8182-CB7B-1671-21AC49193C02}" dt="2025-02-26T05:02:55.970" v="76"/>
        <pc:sldMkLst>
          <pc:docMk/>
          <pc:sldMk cId="1803253418" sldId="2147483647"/>
        </pc:sldMkLst>
        <pc:spChg chg="mod">
          <ac:chgData name="Diza Aliyya ZALIANTI" userId="S::dizaaliyya@dbs.com::0a3a6acf-3339-440a-ab68-5a4aeadb460e" providerId="AD" clId="Web-{D109DD9A-8182-CB7B-1671-21AC49193C02}" dt="2025-02-26T04:55:03.312" v="15" actId="1076"/>
          <ac:spMkLst>
            <pc:docMk/>
            <pc:sldMk cId="1803253418" sldId="2147483647"/>
            <ac:spMk id="5" creationId="{2B9965F9-6F40-1533-8FB4-5E385303F24E}"/>
          </ac:spMkLst>
        </pc:spChg>
        <pc:spChg chg="mod">
          <ac:chgData name="Diza Aliyya ZALIANTI" userId="S::dizaaliyya@dbs.com::0a3a6acf-3339-440a-ab68-5a4aeadb460e" providerId="AD" clId="Web-{D109DD9A-8182-CB7B-1671-21AC49193C02}" dt="2025-02-26T04:58:22.038" v="31" actId="20577"/>
          <ac:spMkLst>
            <pc:docMk/>
            <pc:sldMk cId="1803253418" sldId="2147483647"/>
            <ac:spMk id="6" creationId="{A8595377-C17B-7D61-AA03-B89E0F1D0D7F}"/>
          </ac:spMkLst>
        </pc:spChg>
        <pc:spChg chg="mod">
          <ac:chgData name="Diza Aliyya ZALIANTI" userId="S::dizaaliyya@dbs.com::0a3a6acf-3339-440a-ab68-5a4aeadb460e" providerId="AD" clId="Web-{D109DD9A-8182-CB7B-1671-21AC49193C02}" dt="2025-02-26T04:58:19.304" v="24" actId="20577"/>
          <ac:spMkLst>
            <pc:docMk/>
            <pc:sldMk cId="1803253418" sldId="2147483647"/>
            <ac:spMk id="7" creationId="{B0BDC092-7E85-7236-0674-C118F8F3C93F}"/>
          </ac:spMkLst>
        </pc:spChg>
        <pc:spChg chg="mod">
          <ac:chgData name="Diza Aliyya ZALIANTI" userId="S::dizaaliyya@dbs.com::0a3a6acf-3339-440a-ab68-5a4aeadb460e" providerId="AD" clId="Web-{D109DD9A-8182-CB7B-1671-21AC49193C02}" dt="2025-02-26T05:01:10.575" v="70" actId="1076"/>
          <ac:spMkLst>
            <pc:docMk/>
            <pc:sldMk cId="1803253418" sldId="2147483647"/>
            <ac:spMk id="12" creationId="{D5927ACE-175B-3B5F-0203-36C5F375056A}"/>
          </ac:spMkLst>
        </pc:spChg>
        <pc:spChg chg="mod">
          <ac:chgData name="Diza Aliyya ZALIANTI" userId="S::dizaaliyya@dbs.com::0a3a6acf-3339-440a-ab68-5a4aeadb460e" providerId="AD" clId="Web-{D109DD9A-8182-CB7B-1671-21AC49193C02}" dt="2025-02-26T05:00:58.403" v="66" actId="1076"/>
          <ac:spMkLst>
            <pc:docMk/>
            <pc:sldMk cId="1803253418" sldId="2147483647"/>
            <ac:spMk id="13" creationId="{5BAF030D-163A-CA96-907B-6EDA936632AC}"/>
          </ac:spMkLst>
        </pc:spChg>
        <pc:spChg chg="mod">
          <ac:chgData name="Diza Aliyya ZALIANTI" userId="S::dizaaliyya@dbs.com::0a3a6acf-3339-440a-ab68-5a4aeadb460e" providerId="AD" clId="Web-{D109DD9A-8182-CB7B-1671-21AC49193C02}" dt="2025-02-26T05:01:33.373" v="72" actId="1076"/>
          <ac:spMkLst>
            <pc:docMk/>
            <pc:sldMk cId="1803253418" sldId="2147483647"/>
            <ac:spMk id="15" creationId="{DC28F4CC-B95E-C132-4288-283FC05A9207}"/>
          </ac:spMkLst>
        </pc:spChg>
        <pc:spChg chg="del">
          <ac:chgData name="Diza Aliyya ZALIANTI" userId="S::dizaaliyya@dbs.com::0a3a6acf-3339-440a-ab68-5a4aeadb460e" providerId="AD" clId="Web-{D109DD9A-8182-CB7B-1671-21AC49193C02}" dt="2025-02-26T04:58:34.601" v="32"/>
          <ac:spMkLst>
            <pc:docMk/>
            <pc:sldMk cId="1803253418" sldId="2147483647"/>
            <ac:spMk id="16" creationId="{9DB7B969-084F-BED5-7FDA-F1EB9AC78ED3}"/>
          </ac:spMkLst>
        </pc:spChg>
        <pc:spChg chg="del mod">
          <ac:chgData name="Diza Aliyya ZALIANTI" userId="S::dizaaliyya@dbs.com::0a3a6acf-3339-440a-ab68-5a4aeadb460e" providerId="AD" clId="Web-{D109DD9A-8182-CB7B-1671-21AC49193C02}" dt="2025-02-26T04:58:45.726" v="37"/>
          <ac:spMkLst>
            <pc:docMk/>
            <pc:sldMk cId="1803253418" sldId="2147483647"/>
            <ac:spMk id="37" creationId="{2FFC2011-70D5-E6B3-2E45-6E963A9D734E}"/>
          </ac:spMkLst>
        </pc:spChg>
        <pc:spChg chg="del">
          <ac:chgData name="Diza Aliyya ZALIANTI" userId="S::dizaaliyya@dbs.com::0a3a6acf-3339-440a-ab68-5a4aeadb460e" providerId="AD" clId="Web-{D109DD9A-8182-CB7B-1671-21AC49193C02}" dt="2025-02-26T04:58:54.461" v="40"/>
          <ac:spMkLst>
            <pc:docMk/>
            <pc:sldMk cId="1803253418" sldId="2147483647"/>
            <ac:spMk id="45" creationId="{9159CCCB-B3A4-4507-3CCB-22E95B79C676}"/>
          </ac:spMkLst>
        </pc:spChg>
        <pc:spChg chg="del mod">
          <ac:chgData name="Diza Aliyya ZALIANTI" userId="S::dizaaliyya@dbs.com::0a3a6acf-3339-440a-ab68-5a4aeadb460e" providerId="AD" clId="Web-{D109DD9A-8182-CB7B-1671-21AC49193C02}" dt="2025-02-26T04:59:10.727" v="43"/>
          <ac:spMkLst>
            <pc:docMk/>
            <pc:sldMk cId="1803253418" sldId="2147483647"/>
            <ac:spMk id="49" creationId="{E8F0E729-43F5-F33C-C5CB-837AB28A8C3A}"/>
          </ac:spMkLst>
        </pc:spChg>
        <pc:spChg chg="mod">
          <ac:chgData name="Diza Aliyya ZALIANTI" userId="S::dizaaliyya@dbs.com::0a3a6acf-3339-440a-ab68-5a4aeadb460e" providerId="AD" clId="Web-{D109DD9A-8182-CB7B-1671-21AC49193C02}" dt="2025-02-26T05:00:22.277" v="60" actId="14100"/>
          <ac:spMkLst>
            <pc:docMk/>
            <pc:sldMk cId="1803253418" sldId="2147483647"/>
            <ac:spMk id="50" creationId="{12B2520D-8BCD-8DC5-E529-E31E8401B861}"/>
          </ac:spMkLst>
        </pc:spChg>
        <pc:spChg chg="mod">
          <ac:chgData name="Diza Aliyya ZALIANTI" userId="S::dizaaliyya@dbs.com::0a3a6acf-3339-440a-ab68-5a4aeadb460e" providerId="AD" clId="Web-{D109DD9A-8182-CB7B-1671-21AC49193C02}" dt="2025-02-26T05:00:28.339" v="61" actId="14100"/>
          <ac:spMkLst>
            <pc:docMk/>
            <pc:sldMk cId="1803253418" sldId="2147483647"/>
            <ac:spMk id="51" creationId="{2AEB2698-1E8C-8B10-966B-36721F779AA1}"/>
          </ac:spMkLst>
        </pc:spChg>
        <pc:picChg chg="add del mod">
          <ac:chgData name="Diza Aliyya ZALIANTI" userId="S::dizaaliyya@dbs.com::0a3a6acf-3339-440a-ab68-5a4aeadb460e" providerId="AD" clId="Web-{D109DD9A-8182-CB7B-1671-21AC49193C02}" dt="2025-02-26T04:58:14.116" v="22"/>
          <ac:picMkLst>
            <pc:docMk/>
            <pc:sldMk cId="1803253418" sldId="2147483647"/>
            <ac:picMk id="4" creationId="{B7BC2D06-E413-AAF8-566F-BB0D33D97AD5}"/>
          </ac:picMkLst>
        </pc:picChg>
        <pc:picChg chg="mod ord">
          <ac:chgData name="Diza Aliyya ZALIANTI" userId="S::dizaaliyya@dbs.com::0a3a6acf-3339-440a-ab68-5a4aeadb460e" providerId="AD" clId="Web-{D109DD9A-8182-CB7B-1671-21AC49193C02}" dt="2025-02-26T05:02:14.031" v="73"/>
          <ac:picMkLst>
            <pc:docMk/>
            <pc:sldMk cId="1803253418" sldId="2147483647"/>
            <ac:picMk id="14" creationId="{954F223B-3056-C16A-9FEB-246DB24EF3E7}"/>
          </ac:picMkLst>
        </pc:picChg>
        <pc:picChg chg="add mod">
          <ac:chgData name="Diza Aliyya ZALIANTI" userId="S::dizaaliyya@dbs.com::0a3a6acf-3339-440a-ab68-5a4aeadb460e" providerId="AD" clId="Web-{D109DD9A-8182-CB7B-1671-21AC49193C02}" dt="2025-02-26T05:02:29.078" v="75" actId="1076"/>
          <ac:picMkLst>
            <pc:docMk/>
            <pc:sldMk cId="1803253418" sldId="2147483647"/>
            <ac:picMk id="17" creationId="{BBEC9F8A-4CD9-0DEB-F8CF-756919A60C2B}"/>
          </ac:picMkLst>
        </pc:picChg>
        <pc:picChg chg="del">
          <ac:chgData name="Diza Aliyya ZALIANTI" userId="S::dizaaliyya@dbs.com::0a3a6acf-3339-440a-ab68-5a4aeadb460e" providerId="AD" clId="Web-{D109DD9A-8182-CB7B-1671-21AC49193C02}" dt="2025-02-26T04:58:48.664" v="38"/>
          <ac:picMkLst>
            <pc:docMk/>
            <pc:sldMk cId="1803253418" sldId="2147483647"/>
            <ac:picMk id="44" creationId="{9D34BCF8-8E67-43B8-ADE0-A21A1531CC3F}"/>
          </ac:picMkLst>
        </pc:picChg>
        <pc:picChg chg="del">
          <ac:chgData name="Diza Aliyya ZALIANTI" userId="S::dizaaliyya@dbs.com::0a3a6acf-3339-440a-ab68-5a4aeadb460e" providerId="AD" clId="Web-{D109DD9A-8182-CB7B-1671-21AC49193C02}" dt="2025-02-26T04:58:51.836" v="39"/>
          <ac:picMkLst>
            <pc:docMk/>
            <pc:sldMk cId="1803253418" sldId="2147483647"/>
            <ac:picMk id="48" creationId="{D5F02398-E2E3-72E8-4435-94A19D5671D7}"/>
          </ac:picMkLst>
        </pc:picChg>
        <pc:picChg chg="del">
          <ac:chgData name="Diza Aliyya ZALIANTI" userId="S::dizaaliyya@dbs.com::0a3a6acf-3339-440a-ab68-5a4aeadb460e" providerId="AD" clId="Web-{D109DD9A-8182-CB7B-1671-21AC49193C02}" dt="2025-02-26T05:02:55.970" v="76"/>
          <ac:picMkLst>
            <pc:docMk/>
            <pc:sldMk cId="1803253418" sldId="2147483647"/>
            <ac:picMk id="56" creationId="{67A2F473-DFB3-2E91-DEFE-4CE8B5E7336E}"/>
          </ac:picMkLst>
        </pc:picChg>
      </pc:sldChg>
    </pc:docChg>
  </pc:docChgLst>
</pc:chgInfo>
</file>

<file path=ppt/comments/modernComment_7FFFFFFF_6B7B76AA.xml><?xml version="1.0" encoding="utf-8"?>
<p188:cmLst xmlns:a="http://schemas.openxmlformats.org/drawingml/2006/main" xmlns:r="http://schemas.openxmlformats.org/officeDocument/2006/relationships" xmlns:p188="http://schemas.microsoft.com/office/powerpoint/2018/8/main">
  <p188:cm id="{A7F93097-37EE-471D-85F1-686F2A3FB72E}" authorId="{9DF205E3-4A35-C6EE-1DFD-7CBADEA1884B}" created="2025-02-26T04:49:25.414">
    <pc:sldMkLst xmlns:pc="http://schemas.microsoft.com/office/powerpoint/2013/main/command">
      <pc:docMk/>
      <pc:sldMk cId="1803253418" sldId="2147483647"/>
    </pc:sldMkLst>
    <p188:replyLst>
      <p188:reply id="{76F12C1B-2CBA-4D72-873C-E620E7450D35}" authorId="{B4E64EC1-315D-4B5E-9BEE-46629BC74EFD}" created="2025-02-26T06:31:53.696">
        <p188:txBody>
          <a:bodyPr/>
          <a:lstStyle/>
          <a:p>
            <a:r>
              <a:rPr lang="en-US"/>
              <a:t>Done mba</a:t>
            </a:r>
          </a:p>
        </p188:txBody>
      </p188:reply>
    </p188:replyLst>
    <p188:txBody>
      <a:bodyPr/>
      <a:lstStyle/>
      <a:p>
        <a:r>
          <a:rPr lang="en-US"/>
          <a:t>[@Diza Aliyya ZALIANTI]  tlg diupdate sesuai rundownnya yaaa..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4E16A-16D7-48EF-8A17-4C9DD4A1A963}"/>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5E743F4D-95B7-448D-A10F-98A7A35515B9}"/>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3730F313-FD9F-4F67-A07E-9AC0DEA04E54}" type="datetimeFigureOut">
              <a:rPr lang="en-SG" smtClean="0"/>
              <a:t>24/4/2025</a:t>
            </a:fld>
            <a:endParaRPr lang="en-SG"/>
          </a:p>
        </p:txBody>
      </p:sp>
      <p:sp>
        <p:nvSpPr>
          <p:cNvPr id="4" name="Footer Placeholder 3">
            <a:extLst>
              <a:ext uri="{FF2B5EF4-FFF2-40B4-BE49-F238E27FC236}">
                <a16:creationId xmlns:a16="http://schemas.microsoft.com/office/drawing/2014/main" id="{51404840-D7F1-43A2-B835-1F01A2DD4484}"/>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569802C6-A7B0-4F40-ADCE-C26C3837E3ED}"/>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534AC361-E04C-4542-B118-09768D19E2D5}" type="slidenum">
              <a:rPr lang="en-SG" smtClean="0"/>
              <a:t>‹#›</a:t>
            </a:fld>
            <a:endParaRPr lang="en-SG"/>
          </a:p>
        </p:txBody>
      </p:sp>
    </p:spTree>
    <p:extLst>
      <p:ext uri="{BB962C8B-B14F-4D97-AF65-F5344CB8AC3E}">
        <p14:creationId xmlns:p14="http://schemas.microsoft.com/office/powerpoint/2010/main" val="954632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D5D605-19BA-44EC-9D52-725B96176642}"/>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D59B6DC-D025-4DDD-81D2-4CC9EB66FAA3}"/>
              </a:ext>
            </a:extLst>
          </p:cNvPr>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pPr>
              <a:defRPr/>
            </a:pPr>
            <a:fld id="{6D8A666D-0541-43E6-A643-8C5F68B08A1E}" type="datetimeFigureOut">
              <a:rPr lang="en-US"/>
              <a:pPr>
                <a:defRPr/>
              </a:pPr>
              <a:t>4/24/2025</a:t>
            </a:fld>
            <a:endParaRPr lang="en-US"/>
          </a:p>
        </p:txBody>
      </p:sp>
      <p:sp>
        <p:nvSpPr>
          <p:cNvPr id="4" name="Slide Image Placeholder 3">
            <a:extLst>
              <a:ext uri="{FF2B5EF4-FFF2-40B4-BE49-F238E27FC236}">
                <a16:creationId xmlns:a16="http://schemas.microsoft.com/office/drawing/2014/main" id="{81FC59F4-D4E2-4B7D-91BB-3698870BB7C8}"/>
              </a:ext>
            </a:extLst>
          </p:cNvPr>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1995AEA-1E66-4F15-AF65-09BD13B11F9B}"/>
              </a:ext>
            </a:extLst>
          </p:cNvPr>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72DB8B-1155-4854-9E6E-A27EC9DAE83F}"/>
              </a:ext>
            </a:extLst>
          </p:cNvPr>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2C9A84FE-B814-4185-A6C4-0B074E3B14BE}"/>
              </a:ext>
            </a:extLst>
          </p:cNvPr>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pPr>
              <a:defRPr/>
            </a:pPr>
            <a:fld id="{50CF16E5-31F6-4D65-ADBB-7E460AC33FC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cs typeface="Calibri"/>
            </a:endParaRPr>
          </a:p>
        </p:txBody>
      </p:sp>
      <p:sp>
        <p:nvSpPr>
          <p:cNvPr id="4" name="Slide Number Placeholder 3"/>
          <p:cNvSpPr>
            <a:spLocks noGrp="1"/>
          </p:cNvSpPr>
          <p:nvPr>
            <p:ph type="sldNum" sz="quarter" idx="5"/>
          </p:nvPr>
        </p:nvSpPr>
        <p:spPr/>
        <p:txBody>
          <a:bodyPr/>
          <a:lstStyle/>
          <a:p>
            <a:pPr>
              <a:defRPr/>
            </a:pPr>
            <a:fld id="{50CF16E5-31F6-4D65-ADBB-7E460AC33FCA}" type="slidenum">
              <a:rPr lang="en-US" smtClean="0"/>
              <a:pPr>
                <a:defRPr/>
              </a:pPr>
              <a:t>1</a:t>
            </a:fld>
            <a:endParaRPr lang="en-US"/>
          </a:p>
        </p:txBody>
      </p:sp>
    </p:spTree>
    <p:extLst>
      <p:ext uri="{BB962C8B-B14F-4D97-AF65-F5344CB8AC3E}">
        <p14:creationId xmlns:p14="http://schemas.microsoft.com/office/powerpoint/2010/main" val="175204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CF16E5-31F6-4D65-ADBB-7E460AC33FCA}" type="slidenum">
              <a:rPr lang="en-US" smtClean="0"/>
              <a:pPr>
                <a:defRPr/>
              </a:pPr>
              <a:t>7</a:t>
            </a:fld>
            <a:endParaRPr lang="en-US"/>
          </a:p>
        </p:txBody>
      </p:sp>
    </p:spTree>
    <p:extLst>
      <p:ext uri="{BB962C8B-B14F-4D97-AF65-F5344CB8AC3E}">
        <p14:creationId xmlns:p14="http://schemas.microsoft.com/office/powerpoint/2010/main" val="13812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cs typeface="Calibri"/>
            </a:endParaRPr>
          </a:p>
        </p:txBody>
      </p:sp>
      <p:sp>
        <p:nvSpPr>
          <p:cNvPr id="4" name="Slide Number Placeholder 3"/>
          <p:cNvSpPr>
            <a:spLocks noGrp="1"/>
          </p:cNvSpPr>
          <p:nvPr>
            <p:ph type="sldNum" sz="quarter" idx="5"/>
          </p:nvPr>
        </p:nvSpPr>
        <p:spPr/>
        <p:txBody>
          <a:bodyPr/>
          <a:lstStyle/>
          <a:p>
            <a:pPr>
              <a:defRPr/>
            </a:pPr>
            <a:fld id="{50CF16E5-31F6-4D65-ADBB-7E460AC33FCA}" type="slidenum">
              <a:rPr lang="en-US" smtClean="0"/>
              <a:pPr>
                <a:defRPr/>
              </a:pPr>
              <a:t>9</a:t>
            </a:fld>
            <a:endParaRPr lang="en-US"/>
          </a:p>
        </p:txBody>
      </p:sp>
    </p:spTree>
    <p:extLst>
      <p:ext uri="{BB962C8B-B14F-4D97-AF65-F5344CB8AC3E}">
        <p14:creationId xmlns:p14="http://schemas.microsoft.com/office/powerpoint/2010/main" val="4225642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884FB-8679-4460-843B-109C9E5F51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04" y="5174"/>
            <a:ext cx="12163591" cy="6847652"/>
          </a:xfrm>
          <a:prstGeom prst="rect">
            <a:avLst/>
          </a:prstGeom>
        </p:spPr>
      </p:pic>
      <p:sp>
        <p:nvSpPr>
          <p:cNvPr id="11" name="Rectangle 13">
            <a:extLst>
              <a:ext uri="{FF2B5EF4-FFF2-40B4-BE49-F238E27FC236}">
                <a16:creationId xmlns:a16="http://schemas.microsoft.com/office/drawing/2014/main" id="{706C6EC2-09DB-4144-994A-481CF2D81953}"/>
              </a:ext>
            </a:extLst>
          </p:cNvPr>
          <p:cNvSpPr>
            <a:spLocks noChangeArrowheads="1"/>
          </p:cNvSpPr>
          <p:nvPr userDrawn="1"/>
        </p:nvSpPr>
        <p:spPr bwMode="auto">
          <a:xfrm>
            <a:off x="1282700" y="1381315"/>
            <a:ext cx="4813300" cy="2737717"/>
          </a:xfrm>
          <a:prstGeom prst="rect">
            <a:avLst/>
          </a:prstGeom>
          <a:solidFill>
            <a:srgbClr val="E40F1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sp>
        <p:nvSpPr>
          <p:cNvPr id="12" name="Rectangle 13">
            <a:extLst>
              <a:ext uri="{FF2B5EF4-FFF2-40B4-BE49-F238E27FC236}">
                <a16:creationId xmlns:a16="http://schemas.microsoft.com/office/drawing/2014/main" id="{15AA920B-68F7-4D0B-80B4-73E8A0BBDFDC}"/>
              </a:ext>
            </a:extLst>
          </p:cNvPr>
          <p:cNvSpPr>
            <a:spLocks noChangeArrowheads="1"/>
          </p:cNvSpPr>
          <p:nvPr userDrawn="1"/>
        </p:nvSpPr>
        <p:spPr bwMode="auto">
          <a:xfrm>
            <a:off x="0" y="1381315"/>
            <a:ext cx="1282700" cy="2737717"/>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pic>
        <p:nvPicPr>
          <p:cNvPr id="5" name="Picture 8">
            <a:extLst>
              <a:ext uri="{FF2B5EF4-FFF2-40B4-BE49-F238E27FC236}">
                <a16:creationId xmlns:a16="http://schemas.microsoft.com/office/drawing/2014/main" id="{0D65453B-54E3-49DB-AD08-4B10140BEF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058" y="1499850"/>
            <a:ext cx="1800000" cy="6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a:extLst>
              <a:ext uri="{FF2B5EF4-FFF2-40B4-BE49-F238E27FC236}">
                <a16:creationId xmlns:a16="http://schemas.microsoft.com/office/drawing/2014/main" id="{717FAF2F-0EE7-4028-A6BA-A1B040BC119E}"/>
              </a:ext>
            </a:extLst>
          </p:cNvPr>
          <p:cNvSpPr>
            <a:spLocks noGrp="1"/>
          </p:cNvSpPr>
          <p:nvPr>
            <p:ph type="body" sz="quarter" idx="12" hasCustomPrompt="1"/>
          </p:nvPr>
        </p:nvSpPr>
        <p:spPr>
          <a:xfrm>
            <a:off x="1386973" y="3700932"/>
            <a:ext cx="2587301" cy="219073"/>
          </a:xfrm>
          <a:prstGeom prst="rect">
            <a:avLst/>
          </a:prstGeom>
        </p:spPr>
        <p:txBody>
          <a:bodyPr lIns="0" tIns="0" rIns="0" bIns="0" anchor="ctr">
            <a:noAutofit/>
          </a:bodyPr>
          <a:lstStyle>
            <a:lvl1pPr marL="0" indent="0" algn="l">
              <a:buNone/>
              <a:defRPr sz="11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SG"/>
              <a:t>DD Month YYYY</a:t>
            </a:r>
          </a:p>
        </p:txBody>
      </p:sp>
      <p:sp>
        <p:nvSpPr>
          <p:cNvPr id="8" name="Rectangle 2">
            <a:extLst>
              <a:ext uri="{FF2B5EF4-FFF2-40B4-BE49-F238E27FC236}">
                <a16:creationId xmlns:a16="http://schemas.microsoft.com/office/drawing/2014/main" id="{E7E72A16-BCDA-48A3-B7D3-BD2F693DB373}"/>
              </a:ext>
            </a:extLst>
          </p:cNvPr>
          <p:cNvSpPr>
            <a:spLocks noGrp="1" noChangeArrowheads="1"/>
          </p:cNvSpPr>
          <p:nvPr>
            <p:ph type="ctrTitle" hasCustomPrompt="1"/>
          </p:nvPr>
        </p:nvSpPr>
        <p:spPr>
          <a:xfrm>
            <a:off x="1386975" y="2238173"/>
            <a:ext cx="4575675" cy="428073"/>
          </a:xfrm>
          <a:prstGeom prst="rect">
            <a:avLst/>
          </a:prstGeom>
        </p:spPr>
        <p:txBody>
          <a:bodyPr lIns="0" tIns="0" rIns="0" bIns="0" anchor="ctr">
            <a:noAutofit/>
          </a:bodyPr>
          <a:lstStyle>
            <a:lvl1pPr algn="l">
              <a:defRPr sz="2000" b="0" baseline="0">
                <a:solidFill>
                  <a:schemeClr val="bg1"/>
                </a:solidFill>
                <a:latin typeface="Arial" panose="020B0604020202020204" pitchFamily="34" charset="0"/>
                <a:cs typeface="Arial" panose="020B0604020202020204" pitchFamily="34" charset="0"/>
              </a:defRPr>
            </a:lvl1pPr>
          </a:lstStyle>
          <a:p>
            <a:pPr lvl="0"/>
            <a:r>
              <a:rPr lang="en-US" altLang="en-US" noProof="0"/>
              <a:t>Presentation title goes here</a:t>
            </a:r>
            <a:endParaRPr lang="en-GB" altLang="en-US" noProof="0"/>
          </a:p>
        </p:txBody>
      </p:sp>
      <p:sp>
        <p:nvSpPr>
          <p:cNvPr id="9" name="Rectangle 16">
            <a:extLst>
              <a:ext uri="{FF2B5EF4-FFF2-40B4-BE49-F238E27FC236}">
                <a16:creationId xmlns:a16="http://schemas.microsoft.com/office/drawing/2014/main" id="{BF03FEC0-47E7-493E-B7EB-0890BEB15692}"/>
              </a:ext>
            </a:extLst>
          </p:cNvPr>
          <p:cNvSpPr>
            <a:spLocks noGrp="1" noChangeArrowheads="1"/>
          </p:cNvSpPr>
          <p:nvPr>
            <p:ph type="subTitle" idx="1" hasCustomPrompt="1"/>
          </p:nvPr>
        </p:nvSpPr>
        <p:spPr>
          <a:xfrm>
            <a:off x="1386975" y="2668457"/>
            <a:ext cx="4575675" cy="220673"/>
          </a:xfrm>
          <a:prstGeom prst="rect">
            <a:avLst/>
          </a:prstGeom>
          <a:extLst>
            <a:ext uri="{909E8E84-426E-40DD-AFC4-6F175D3DCCD1}">
              <a14:hiddenFill xmlns:a14="http://schemas.microsoft.com/office/drawing/2010/main">
                <a:solidFill>
                  <a:schemeClr val="accent1"/>
                </a:solidFill>
              </a14:hiddenFill>
            </a:ext>
          </a:extLst>
        </p:spPr>
        <p:txBody>
          <a:bodyPr lIns="0" tIns="0" rIns="0" bIns="0" anchor="ctr">
            <a:noAutofit/>
          </a:bodyPr>
          <a:lstStyle>
            <a:lvl1pPr marL="0" indent="0" algn="l">
              <a:buFont typeface="Wingdings" panose="05000000000000000000" pitchFamily="2" charset="2"/>
              <a:buNone/>
              <a:defRPr sz="1100" b="0" baseline="0">
                <a:solidFill>
                  <a:schemeClr val="bg1"/>
                </a:solidFill>
                <a:latin typeface="Arial" panose="020B0604020202020204" pitchFamily="34" charset="0"/>
                <a:cs typeface="Arial" panose="020B0604020202020204" pitchFamily="34" charset="0"/>
              </a:defRPr>
            </a:lvl1pPr>
          </a:lstStyle>
          <a:p>
            <a:pPr lvl="0"/>
            <a:r>
              <a:rPr lang="en-US" altLang="en-US" noProof="0"/>
              <a:t>Subtitle goes here</a:t>
            </a:r>
            <a:endParaRPr lang="en-GB" altLang="en-US" noProof="0"/>
          </a:p>
        </p:txBody>
      </p:sp>
      <p:sp>
        <p:nvSpPr>
          <p:cNvPr id="10" name="Text Placeholder 10">
            <a:extLst>
              <a:ext uri="{FF2B5EF4-FFF2-40B4-BE49-F238E27FC236}">
                <a16:creationId xmlns:a16="http://schemas.microsoft.com/office/drawing/2014/main" id="{C182766F-48CB-498D-999D-3AE9EB2EE210}"/>
              </a:ext>
            </a:extLst>
          </p:cNvPr>
          <p:cNvSpPr>
            <a:spLocks noGrp="1"/>
          </p:cNvSpPr>
          <p:nvPr>
            <p:ph type="body" sz="quarter" idx="10" hasCustomPrompt="1"/>
          </p:nvPr>
        </p:nvSpPr>
        <p:spPr>
          <a:xfrm>
            <a:off x="1386974" y="3027100"/>
            <a:ext cx="4575674" cy="202933"/>
          </a:xfrm>
          <a:prstGeom prst="rect">
            <a:avLst/>
          </a:prstGeom>
        </p:spPr>
        <p:txBody>
          <a:bodyPr lIns="0" tIns="0" rIns="0" bIns="0" anchor="ctr">
            <a:noAutofit/>
          </a:bodyPr>
          <a:lstStyle>
            <a:lvl1pPr marL="0" indent="0" algn="l">
              <a:buNone/>
              <a:defRPr sz="1100"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SG"/>
              <a:t>Team or Business unit name</a:t>
            </a:r>
          </a:p>
        </p:txBody>
      </p:sp>
    </p:spTree>
    <p:extLst>
      <p:ext uri="{BB962C8B-B14F-4D97-AF65-F5344CB8AC3E}">
        <p14:creationId xmlns:p14="http://schemas.microsoft.com/office/powerpoint/2010/main" val="45802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Colum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35F4ED-08D9-4CB6-ADAB-9D42376CBC90}"/>
              </a:ext>
            </a:extLst>
          </p:cNvPr>
          <p:cNvSpPr/>
          <p:nvPr userDrawn="1"/>
        </p:nvSpPr>
        <p:spPr bwMode="auto">
          <a:xfrm>
            <a:off x="0" y="1986454"/>
            <a:ext cx="4064400" cy="4882055"/>
          </a:xfrm>
          <a:prstGeom prst="rect">
            <a:avLst/>
          </a:prstGeom>
          <a:solidFill>
            <a:srgbClr val="F2F2F2"/>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B2FAD50B-71E1-407E-8FA9-50C194E7FCBD}"/>
              </a:ext>
            </a:extLst>
          </p:cNvPr>
          <p:cNvSpPr/>
          <p:nvPr userDrawn="1"/>
        </p:nvSpPr>
        <p:spPr bwMode="auto">
          <a:xfrm>
            <a:off x="4064400" y="1986454"/>
            <a:ext cx="4064400" cy="4882055"/>
          </a:xfrm>
          <a:prstGeom prst="rect">
            <a:avLst/>
          </a:prstGeom>
          <a:solidFill>
            <a:srgbClr val="F2F2F2"/>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60BA1BBD-0AF8-4D0B-B570-85B8278CA599}"/>
              </a:ext>
            </a:extLst>
          </p:cNvPr>
          <p:cNvSpPr/>
          <p:nvPr userDrawn="1"/>
        </p:nvSpPr>
        <p:spPr bwMode="auto">
          <a:xfrm>
            <a:off x="8128800" y="1986454"/>
            <a:ext cx="4064400" cy="4882055"/>
          </a:xfrm>
          <a:prstGeom prst="rect">
            <a:avLst/>
          </a:prstGeom>
          <a:solidFill>
            <a:srgbClr val="F2F2F2"/>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6DCA01A-5441-4FAE-BC8B-F6A42DDA6FD9}"/>
              </a:ext>
            </a:extLst>
          </p:cNvPr>
          <p:cNvCxnSpPr/>
          <p:nvPr userDrawn="1"/>
        </p:nvCxnSpPr>
        <p:spPr bwMode="auto">
          <a:xfrm>
            <a:off x="4064400" y="1975944"/>
            <a:ext cx="0" cy="4882056"/>
          </a:xfrm>
          <a:prstGeom prst="line">
            <a:avLst/>
          </a:prstGeom>
          <a:noFill/>
          <a:ln w="381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74DCC8E0-2A85-41C0-8B92-627785BD8DAE}"/>
              </a:ext>
            </a:extLst>
          </p:cNvPr>
          <p:cNvCxnSpPr/>
          <p:nvPr userDrawn="1"/>
        </p:nvCxnSpPr>
        <p:spPr bwMode="auto">
          <a:xfrm>
            <a:off x="8146717" y="1975944"/>
            <a:ext cx="0" cy="4882056"/>
          </a:xfrm>
          <a:prstGeom prst="line">
            <a:avLst/>
          </a:prstGeom>
          <a:noFill/>
          <a:ln w="381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Placeholder 19">
            <a:extLst>
              <a:ext uri="{FF2B5EF4-FFF2-40B4-BE49-F238E27FC236}">
                <a16:creationId xmlns:a16="http://schemas.microsoft.com/office/drawing/2014/main" id="{792A0138-F225-43AA-B224-391C505CD175}"/>
              </a:ext>
            </a:extLst>
          </p:cNvPr>
          <p:cNvSpPr>
            <a:spLocks noGrp="1"/>
          </p:cNvSpPr>
          <p:nvPr>
            <p:ph type="body" sz="quarter" idx="15" hasCustomPrompt="1"/>
          </p:nvPr>
        </p:nvSpPr>
        <p:spPr>
          <a:xfrm>
            <a:off x="540000"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7" name="Text Placeholder 19">
            <a:extLst>
              <a:ext uri="{FF2B5EF4-FFF2-40B4-BE49-F238E27FC236}">
                <a16:creationId xmlns:a16="http://schemas.microsoft.com/office/drawing/2014/main" id="{4006F282-BB0E-423A-BCE1-AD114197D7CA}"/>
              </a:ext>
            </a:extLst>
          </p:cNvPr>
          <p:cNvSpPr>
            <a:spLocks noGrp="1"/>
          </p:cNvSpPr>
          <p:nvPr>
            <p:ph type="body" sz="quarter" idx="16" hasCustomPrompt="1"/>
          </p:nvPr>
        </p:nvSpPr>
        <p:spPr>
          <a:xfrm>
            <a:off x="540000"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13" name="Text Placeholder 3">
            <a:extLst>
              <a:ext uri="{FF2B5EF4-FFF2-40B4-BE49-F238E27FC236}">
                <a16:creationId xmlns:a16="http://schemas.microsoft.com/office/drawing/2014/main" id="{94E35810-5A22-492A-A86D-FFF50EE3A0DB}"/>
              </a:ext>
            </a:extLst>
          </p:cNvPr>
          <p:cNvSpPr>
            <a:spLocks noGrp="1"/>
          </p:cNvSpPr>
          <p:nvPr>
            <p:ph type="body" sz="quarter" idx="17" hasCustomPrompt="1"/>
          </p:nvPr>
        </p:nvSpPr>
        <p:spPr>
          <a:xfrm>
            <a:off x="540000" y="2781300"/>
            <a:ext cx="2993775" cy="3371850"/>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21" name="Text Placeholder 3">
            <a:extLst>
              <a:ext uri="{FF2B5EF4-FFF2-40B4-BE49-F238E27FC236}">
                <a16:creationId xmlns:a16="http://schemas.microsoft.com/office/drawing/2014/main" id="{3EB121AD-B238-437C-9C73-633B96E3A51B}"/>
              </a:ext>
            </a:extLst>
          </p:cNvPr>
          <p:cNvSpPr>
            <a:spLocks noGrp="1"/>
          </p:cNvSpPr>
          <p:nvPr>
            <p:ph type="body" sz="quarter" idx="18" hasCustomPrompt="1"/>
          </p:nvPr>
        </p:nvSpPr>
        <p:spPr>
          <a:xfrm>
            <a:off x="4622316" y="2781300"/>
            <a:ext cx="2993775" cy="3371850"/>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22" name="Text Placeholder 3">
            <a:extLst>
              <a:ext uri="{FF2B5EF4-FFF2-40B4-BE49-F238E27FC236}">
                <a16:creationId xmlns:a16="http://schemas.microsoft.com/office/drawing/2014/main" id="{B35BCF86-C9D0-400B-872B-DCF4775EDF44}"/>
              </a:ext>
            </a:extLst>
          </p:cNvPr>
          <p:cNvSpPr>
            <a:spLocks noGrp="1"/>
          </p:cNvSpPr>
          <p:nvPr>
            <p:ph type="body" sz="quarter" idx="19" hasCustomPrompt="1"/>
          </p:nvPr>
        </p:nvSpPr>
        <p:spPr>
          <a:xfrm>
            <a:off x="8686715" y="2781300"/>
            <a:ext cx="2993775" cy="3371850"/>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23" name="Oval 22">
            <a:extLst>
              <a:ext uri="{FF2B5EF4-FFF2-40B4-BE49-F238E27FC236}">
                <a16:creationId xmlns:a16="http://schemas.microsoft.com/office/drawing/2014/main" id="{D90D7E6A-56C2-402B-AB6A-03F741494A78}"/>
              </a:ext>
            </a:extLst>
          </p:cNvPr>
          <p:cNvSpPr/>
          <p:nvPr userDrawn="1"/>
        </p:nvSpPr>
        <p:spPr bwMode="auto">
          <a:xfrm>
            <a:off x="1471909" y="1445850"/>
            <a:ext cx="1152000" cy="1152000"/>
          </a:xfrm>
          <a:prstGeom prst="ellipse">
            <a:avLst/>
          </a:prstGeom>
          <a:solidFill>
            <a:srgbClr val="CCCCCC"/>
          </a:solidFill>
          <a:ln w="76200">
            <a:solidFill>
              <a:schemeClr val="bg1"/>
            </a:solid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214EBB0C-30B5-4FA0-BB58-317F9B4AF3F3}"/>
              </a:ext>
            </a:extLst>
          </p:cNvPr>
          <p:cNvSpPr/>
          <p:nvPr userDrawn="1"/>
        </p:nvSpPr>
        <p:spPr bwMode="auto">
          <a:xfrm>
            <a:off x="5520000" y="1445850"/>
            <a:ext cx="1152000" cy="1152000"/>
          </a:xfrm>
          <a:prstGeom prst="ellipse">
            <a:avLst/>
          </a:prstGeom>
          <a:solidFill>
            <a:srgbClr val="CCCCCC"/>
          </a:solidFill>
          <a:ln w="76200">
            <a:solidFill>
              <a:schemeClr val="bg1"/>
            </a:solid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6AA99FF0-019A-4A49-B829-59B2A45E728A}"/>
              </a:ext>
            </a:extLst>
          </p:cNvPr>
          <p:cNvSpPr/>
          <p:nvPr userDrawn="1"/>
        </p:nvSpPr>
        <p:spPr bwMode="auto">
          <a:xfrm>
            <a:off x="9568091" y="1445850"/>
            <a:ext cx="1152000" cy="1152000"/>
          </a:xfrm>
          <a:prstGeom prst="ellipse">
            <a:avLst/>
          </a:prstGeom>
          <a:solidFill>
            <a:srgbClr val="CCCCCC"/>
          </a:solidFill>
          <a:ln w="76200">
            <a:solidFill>
              <a:schemeClr val="bg1"/>
            </a:solid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8" name="Slide Number Placeholder 6">
            <a:extLst>
              <a:ext uri="{FF2B5EF4-FFF2-40B4-BE49-F238E27FC236}">
                <a16:creationId xmlns:a16="http://schemas.microsoft.com/office/drawing/2014/main" id="{FE995A09-8C0B-4956-B7E2-953DE0C0DDB1}"/>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Tree>
    <p:extLst>
      <p:ext uri="{BB962C8B-B14F-4D97-AF65-F5344CB8AC3E}">
        <p14:creationId xmlns:p14="http://schemas.microsoft.com/office/powerpoint/2010/main" val="204897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ur Column Layou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50D335-093D-4431-A415-ECE247E1C9F0}"/>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pic>
        <p:nvPicPr>
          <p:cNvPr id="9" name="Picture 8">
            <a:extLst>
              <a:ext uri="{FF2B5EF4-FFF2-40B4-BE49-F238E27FC236}">
                <a16:creationId xmlns:a16="http://schemas.microsoft.com/office/drawing/2014/main" id="{21ED86D6-FA08-418C-BDAA-42BCE8498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9">
            <a:extLst>
              <a:ext uri="{FF2B5EF4-FFF2-40B4-BE49-F238E27FC236}">
                <a16:creationId xmlns:a16="http://schemas.microsoft.com/office/drawing/2014/main" id="{21572C64-A938-4871-B7AA-ECFFFE218301}"/>
              </a:ext>
            </a:extLst>
          </p:cNvPr>
          <p:cNvSpPr>
            <a:spLocks noGrp="1"/>
          </p:cNvSpPr>
          <p:nvPr>
            <p:ph type="body" sz="quarter" idx="15" hasCustomPrompt="1"/>
          </p:nvPr>
        </p:nvSpPr>
        <p:spPr>
          <a:xfrm>
            <a:off x="540000"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3" name="Text Placeholder 19">
            <a:extLst>
              <a:ext uri="{FF2B5EF4-FFF2-40B4-BE49-F238E27FC236}">
                <a16:creationId xmlns:a16="http://schemas.microsoft.com/office/drawing/2014/main" id="{C0B635AD-FBE1-415B-BE2C-8E0B1751AF9E}"/>
              </a:ext>
            </a:extLst>
          </p:cNvPr>
          <p:cNvSpPr>
            <a:spLocks noGrp="1"/>
          </p:cNvSpPr>
          <p:nvPr>
            <p:ph type="body" sz="quarter" idx="16" hasCustomPrompt="1"/>
          </p:nvPr>
        </p:nvSpPr>
        <p:spPr>
          <a:xfrm>
            <a:off x="540000"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10" name="Rectangle 9">
            <a:extLst>
              <a:ext uri="{FF2B5EF4-FFF2-40B4-BE49-F238E27FC236}">
                <a16:creationId xmlns:a16="http://schemas.microsoft.com/office/drawing/2014/main" id="{1695DE98-7564-4C19-A274-AAF2DF659E72}"/>
              </a:ext>
            </a:extLst>
          </p:cNvPr>
          <p:cNvSpPr/>
          <p:nvPr userDrawn="1"/>
        </p:nvSpPr>
        <p:spPr bwMode="auto">
          <a:xfrm>
            <a:off x="539999" y="1602269"/>
            <a:ext cx="2669489"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2B5E26C-8237-40CD-8720-D5332AA4E1EB}"/>
              </a:ext>
            </a:extLst>
          </p:cNvPr>
          <p:cNvSpPr/>
          <p:nvPr userDrawn="1"/>
        </p:nvSpPr>
        <p:spPr bwMode="auto">
          <a:xfrm>
            <a:off x="3351895" y="1602269"/>
            <a:ext cx="2669489"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812135E-B58E-46C8-9E0B-C983C805BE75}"/>
              </a:ext>
            </a:extLst>
          </p:cNvPr>
          <p:cNvSpPr/>
          <p:nvPr userDrawn="1"/>
        </p:nvSpPr>
        <p:spPr bwMode="auto">
          <a:xfrm>
            <a:off x="6162001" y="1602269"/>
            <a:ext cx="2669489"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0A9B048-1FE1-4E32-8C29-490C7631F086}"/>
              </a:ext>
            </a:extLst>
          </p:cNvPr>
          <p:cNvSpPr/>
          <p:nvPr userDrawn="1"/>
        </p:nvSpPr>
        <p:spPr bwMode="auto">
          <a:xfrm>
            <a:off x="8982512" y="1602269"/>
            <a:ext cx="2669489"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7420575-C0C5-4D76-9755-C443914B53EF}"/>
              </a:ext>
            </a:extLst>
          </p:cNvPr>
          <p:cNvSpPr/>
          <p:nvPr userDrawn="1"/>
        </p:nvSpPr>
        <p:spPr bwMode="auto">
          <a:xfrm>
            <a:off x="539999" y="1541814"/>
            <a:ext cx="2669489" cy="89962"/>
          </a:xfrm>
          <a:prstGeom prst="rect">
            <a:avLst/>
          </a:prstGeom>
          <a:solidFill>
            <a:srgbClr val="CC0000"/>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FD1AC69-2FCC-4AD6-82A2-D9416EC28ADD}"/>
              </a:ext>
            </a:extLst>
          </p:cNvPr>
          <p:cNvSpPr/>
          <p:nvPr userDrawn="1"/>
        </p:nvSpPr>
        <p:spPr bwMode="auto">
          <a:xfrm>
            <a:off x="3341490" y="1541814"/>
            <a:ext cx="2669489" cy="89962"/>
          </a:xfrm>
          <a:prstGeom prst="rect">
            <a:avLst/>
          </a:prstGeom>
          <a:solidFill>
            <a:srgbClr val="D63333"/>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61FCF30-EACC-4C9D-83B3-BDA818DB167E}"/>
              </a:ext>
            </a:extLst>
          </p:cNvPr>
          <p:cNvSpPr/>
          <p:nvPr userDrawn="1"/>
        </p:nvSpPr>
        <p:spPr bwMode="auto">
          <a:xfrm>
            <a:off x="6151596" y="1541814"/>
            <a:ext cx="2669489" cy="89962"/>
          </a:xfrm>
          <a:prstGeom prst="rect">
            <a:avLst/>
          </a:prstGeom>
          <a:solidFill>
            <a:srgbClr val="E06666"/>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716D532-305D-4F36-9967-966C8D69D829}"/>
              </a:ext>
            </a:extLst>
          </p:cNvPr>
          <p:cNvSpPr/>
          <p:nvPr userDrawn="1"/>
        </p:nvSpPr>
        <p:spPr bwMode="auto">
          <a:xfrm>
            <a:off x="8982512" y="1541814"/>
            <a:ext cx="2669489" cy="89962"/>
          </a:xfrm>
          <a:prstGeom prst="rect">
            <a:avLst/>
          </a:prstGeom>
          <a:solidFill>
            <a:srgbClr val="EB9999"/>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4" name="Text Placeholder 3">
            <a:extLst>
              <a:ext uri="{FF2B5EF4-FFF2-40B4-BE49-F238E27FC236}">
                <a16:creationId xmlns:a16="http://schemas.microsoft.com/office/drawing/2014/main" id="{96D0D087-970B-48D3-B7DB-30B5812B7702}"/>
              </a:ext>
            </a:extLst>
          </p:cNvPr>
          <p:cNvSpPr>
            <a:spLocks noGrp="1"/>
          </p:cNvSpPr>
          <p:nvPr>
            <p:ph type="body" sz="quarter" idx="17" hasCustomPrompt="1"/>
          </p:nvPr>
        </p:nvSpPr>
        <p:spPr>
          <a:xfrm>
            <a:off x="722500" y="3133725"/>
            <a:ext cx="2325499" cy="25316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30" name="Text Placeholder 3">
            <a:extLst>
              <a:ext uri="{FF2B5EF4-FFF2-40B4-BE49-F238E27FC236}">
                <a16:creationId xmlns:a16="http://schemas.microsoft.com/office/drawing/2014/main" id="{2A44210E-8B1B-47CF-B945-28687230943F}"/>
              </a:ext>
            </a:extLst>
          </p:cNvPr>
          <p:cNvSpPr>
            <a:spLocks noGrp="1"/>
          </p:cNvSpPr>
          <p:nvPr>
            <p:ph type="body" sz="quarter" idx="18" hasCustomPrompt="1"/>
          </p:nvPr>
        </p:nvSpPr>
        <p:spPr>
          <a:xfrm>
            <a:off x="3523889" y="3133725"/>
            <a:ext cx="2325499" cy="25316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31" name="Text Placeholder 3">
            <a:extLst>
              <a:ext uri="{FF2B5EF4-FFF2-40B4-BE49-F238E27FC236}">
                <a16:creationId xmlns:a16="http://schemas.microsoft.com/office/drawing/2014/main" id="{53B2EAB9-6C56-46A6-94AE-080814A92D6F}"/>
              </a:ext>
            </a:extLst>
          </p:cNvPr>
          <p:cNvSpPr>
            <a:spLocks noGrp="1"/>
          </p:cNvSpPr>
          <p:nvPr>
            <p:ph type="body" sz="quarter" idx="19" hasCustomPrompt="1"/>
          </p:nvPr>
        </p:nvSpPr>
        <p:spPr>
          <a:xfrm>
            <a:off x="6333995" y="3133725"/>
            <a:ext cx="2325499" cy="25316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32" name="Text Placeholder 3">
            <a:extLst>
              <a:ext uri="{FF2B5EF4-FFF2-40B4-BE49-F238E27FC236}">
                <a16:creationId xmlns:a16="http://schemas.microsoft.com/office/drawing/2014/main" id="{64C7436D-E67C-49D7-92E0-25F1C353151E}"/>
              </a:ext>
            </a:extLst>
          </p:cNvPr>
          <p:cNvSpPr>
            <a:spLocks noGrp="1"/>
          </p:cNvSpPr>
          <p:nvPr>
            <p:ph type="body" sz="quarter" idx="20" hasCustomPrompt="1"/>
          </p:nvPr>
        </p:nvSpPr>
        <p:spPr>
          <a:xfrm>
            <a:off x="9154506" y="3133725"/>
            <a:ext cx="2325499" cy="25316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22" name="Text Placeholder 3">
            <a:extLst>
              <a:ext uri="{FF2B5EF4-FFF2-40B4-BE49-F238E27FC236}">
                <a16:creationId xmlns:a16="http://schemas.microsoft.com/office/drawing/2014/main" id="{F53D9494-E84D-4274-B090-5047DA857886}"/>
              </a:ext>
            </a:extLst>
          </p:cNvPr>
          <p:cNvSpPr>
            <a:spLocks noGrp="1"/>
          </p:cNvSpPr>
          <p:nvPr>
            <p:ph type="body" sz="quarter" idx="21" hasCustomPrompt="1"/>
          </p:nvPr>
        </p:nvSpPr>
        <p:spPr>
          <a:xfrm>
            <a:off x="3523889" y="1848862"/>
            <a:ext cx="2325499" cy="1104939"/>
          </a:xfrm>
          <a:prstGeom prst="rect">
            <a:avLst/>
          </a:prstGeom>
        </p:spPr>
        <p:txBody>
          <a:bodyPr lIns="0" rIns="0">
            <a:normAutofit/>
          </a:bodyPr>
          <a:lstStyle>
            <a:lvl1pPr marL="0" indent="0">
              <a:buNone/>
              <a:defRPr sz="20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
        <p:nvSpPr>
          <p:cNvPr id="23" name="Text Placeholder 3">
            <a:extLst>
              <a:ext uri="{FF2B5EF4-FFF2-40B4-BE49-F238E27FC236}">
                <a16:creationId xmlns:a16="http://schemas.microsoft.com/office/drawing/2014/main" id="{32B011D8-A12D-4260-8BCD-32C4B62A6652}"/>
              </a:ext>
            </a:extLst>
          </p:cNvPr>
          <p:cNvSpPr>
            <a:spLocks noGrp="1"/>
          </p:cNvSpPr>
          <p:nvPr>
            <p:ph type="body" sz="quarter" idx="22" hasCustomPrompt="1"/>
          </p:nvPr>
        </p:nvSpPr>
        <p:spPr>
          <a:xfrm>
            <a:off x="722500" y="1848862"/>
            <a:ext cx="2325499" cy="1104939"/>
          </a:xfrm>
          <a:prstGeom prst="rect">
            <a:avLst/>
          </a:prstGeom>
        </p:spPr>
        <p:txBody>
          <a:bodyPr lIns="0" rIns="0">
            <a:normAutofit/>
          </a:bodyPr>
          <a:lstStyle>
            <a:lvl1pPr marL="0" indent="0">
              <a:buNone/>
              <a:defRPr sz="20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
        <p:nvSpPr>
          <p:cNvPr id="24" name="Text Placeholder 3">
            <a:extLst>
              <a:ext uri="{FF2B5EF4-FFF2-40B4-BE49-F238E27FC236}">
                <a16:creationId xmlns:a16="http://schemas.microsoft.com/office/drawing/2014/main" id="{CA555567-1373-4A5F-A5B4-E979479C8BCB}"/>
              </a:ext>
            </a:extLst>
          </p:cNvPr>
          <p:cNvSpPr>
            <a:spLocks noGrp="1"/>
          </p:cNvSpPr>
          <p:nvPr>
            <p:ph type="body" sz="quarter" idx="23" hasCustomPrompt="1"/>
          </p:nvPr>
        </p:nvSpPr>
        <p:spPr>
          <a:xfrm>
            <a:off x="6333995" y="1848862"/>
            <a:ext cx="2325499" cy="1104939"/>
          </a:xfrm>
          <a:prstGeom prst="rect">
            <a:avLst/>
          </a:prstGeom>
        </p:spPr>
        <p:txBody>
          <a:bodyPr lIns="0" rIns="0">
            <a:normAutofit/>
          </a:bodyPr>
          <a:lstStyle>
            <a:lvl1pPr marL="0" indent="0">
              <a:buNone/>
              <a:defRPr sz="20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
        <p:nvSpPr>
          <p:cNvPr id="25" name="Text Placeholder 3">
            <a:extLst>
              <a:ext uri="{FF2B5EF4-FFF2-40B4-BE49-F238E27FC236}">
                <a16:creationId xmlns:a16="http://schemas.microsoft.com/office/drawing/2014/main" id="{21F29D15-E19A-42F2-9F41-5C8D4CDF5683}"/>
              </a:ext>
            </a:extLst>
          </p:cNvPr>
          <p:cNvSpPr>
            <a:spLocks noGrp="1"/>
          </p:cNvSpPr>
          <p:nvPr>
            <p:ph type="body" sz="quarter" idx="24" hasCustomPrompt="1"/>
          </p:nvPr>
        </p:nvSpPr>
        <p:spPr>
          <a:xfrm>
            <a:off x="9144001" y="1848862"/>
            <a:ext cx="2325499" cy="1104939"/>
          </a:xfrm>
          <a:prstGeom prst="rect">
            <a:avLst/>
          </a:prstGeom>
        </p:spPr>
        <p:txBody>
          <a:bodyPr lIns="0" rIns="0">
            <a:normAutofit/>
          </a:bodyPr>
          <a:lstStyle>
            <a:lvl1pPr marL="0" indent="0">
              <a:buNone/>
              <a:defRPr sz="20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Tree>
    <p:extLst>
      <p:ext uri="{BB962C8B-B14F-4D97-AF65-F5344CB8AC3E}">
        <p14:creationId xmlns:p14="http://schemas.microsoft.com/office/powerpoint/2010/main" val="93458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Column Layou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50D335-093D-4431-A415-ECE247E1C9F0}"/>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pic>
        <p:nvPicPr>
          <p:cNvPr id="9" name="Picture 8">
            <a:extLst>
              <a:ext uri="{FF2B5EF4-FFF2-40B4-BE49-F238E27FC236}">
                <a16:creationId xmlns:a16="http://schemas.microsoft.com/office/drawing/2014/main" id="{21ED86D6-FA08-418C-BDAA-42BCE8498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9">
            <a:extLst>
              <a:ext uri="{FF2B5EF4-FFF2-40B4-BE49-F238E27FC236}">
                <a16:creationId xmlns:a16="http://schemas.microsoft.com/office/drawing/2014/main" id="{21572C64-A938-4871-B7AA-ECFFFE218301}"/>
              </a:ext>
            </a:extLst>
          </p:cNvPr>
          <p:cNvSpPr>
            <a:spLocks noGrp="1"/>
          </p:cNvSpPr>
          <p:nvPr>
            <p:ph type="body" sz="quarter" idx="15" hasCustomPrompt="1"/>
          </p:nvPr>
        </p:nvSpPr>
        <p:spPr>
          <a:xfrm>
            <a:off x="540000"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3" name="Text Placeholder 19">
            <a:extLst>
              <a:ext uri="{FF2B5EF4-FFF2-40B4-BE49-F238E27FC236}">
                <a16:creationId xmlns:a16="http://schemas.microsoft.com/office/drawing/2014/main" id="{C0B635AD-FBE1-415B-BE2C-8E0B1751AF9E}"/>
              </a:ext>
            </a:extLst>
          </p:cNvPr>
          <p:cNvSpPr>
            <a:spLocks noGrp="1"/>
          </p:cNvSpPr>
          <p:nvPr>
            <p:ph type="body" sz="quarter" idx="16" hasCustomPrompt="1"/>
          </p:nvPr>
        </p:nvSpPr>
        <p:spPr>
          <a:xfrm>
            <a:off x="540000"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10" name="Rectangle 9">
            <a:extLst>
              <a:ext uri="{FF2B5EF4-FFF2-40B4-BE49-F238E27FC236}">
                <a16:creationId xmlns:a16="http://schemas.microsoft.com/office/drawing/2014/main" id="{1695DE98-7564-4C19-A274-AAF2DF659E72}"/>
              </a:ext>
            </a:extLst>
          </p:cNvPr>
          <p:cNvSpPr/>
          <p:nvPr userDrawn="1"/>
        </p:nvSpPr>
        <p:spPr bwMode="auto">
          <a:xfrm>
            <a:off x="540000" y="1602269"/>
            <a:ext cx="2096814"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2B5E26C-8237-40CD-8720-D5332AA4E1EB}"/>
              </a:ext>
            </a:extLst>
          </p:cNvPr>
          <p:cNvSpPr/>
          <p:nvPr userDrawn="1"/>
        </p:nvSpPr>
        <p:spPr bwMode="auto">
          <a:xfrm>
            <a:off x="2791220" y="1602269"/>
            <a:ext cx="2096814"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812135E-B58E-46C8-9E0B-C983C805BE75}"/>
              </a:ext>
            </a:extLst>
          </p:cNvPr>
          <p:cNvSpPr/>
          <p:nvPr userDrawn="1"/>
        </p:nvSpPr>
        <p:spPr bwMode="auto">
          <a:xfrm>
            <a:off x="5042441" y="1602269"/>
            <a:ext cx="2096814"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0A9B048-1FE1-4E32-8C29-490C7631F086}"/>
              </a:ext>
            </a:extLst>
          </p:cNvPr>
          <p:cNvSpPr/>
          <p:nvPr userDrawn="1"/>
        </p:nvSpPr>
        <p:spPr bwMode="auto">
          <a:xfrm>
            <a:off x="7303186" y="1602269"/>
            <a:ext cx="2096814"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0945917-7EBB-4F18-AC4B-197B27F50479}"/>
              </a:ext>
            </a:extLst>
          </p:cNvPr>
          <p:cNvSpPr/>
          <p:nvPr userDrawn="1"/>
        </p:nvSpPr>
        <p:spPr bwMode="auto">
          <a:xfrm>
            <a:off x="9555186" y="1602269"/>
            <a:ext cx="2096814" cy="4402718"/>
          </a:xfrm>
          <a:prstGeom prst="rect">
            <a:avLst/>
          </a:prstGeom>
          <a:solidFill>
            <a:schemeClr val="bg1">
              <a:lumMod val="9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7420575-C0C5-4D76-9755-C443914B53EF}"/>
              </a:ext>
            </a:extLst>
          </p:cNvPr>
          <p:cNvSpPr/>
          <p:nvPr userDrawn="1"/>
        </p:nvSpPr>
        <p:spPr bwMode="auto">
          <a:xfrm>
            <a:off x="540000" y="1541814"/>
            <a:ext cx="2096814" cy="89962"/>
          </a:xfrm>
          <a:prstGeom prst="rect">
            <a:avLst/>
          </a:prstGeom>
          <a:solidFill>
            <a:srgbClr val="CC0000"/>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FD1AC69-2FCC-4AD6-82A2-D9416EC28ADD}"/>
              </a:ext>
            </a:extLst>
          </p:cNvPr>
          <p:cNvSpPr/>
          <p:nvPr userDrawn="1"/>
        </p:nvSpPr>
        <p:spPr bwMode="auto">
          <a:xfrm>
            <a:off x="2791220" y="1541814"/>
            <a:ext cx="2096814" cy="89962"/>
          </a:xfrm>
          <a:prstGeom prst="rect">
            <a:avLst/>
          </a:prstGeom>
          <a:solidFill>
            <a:srgbClr val="D63333"/>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61FCF30-EACC-4C9D-83B3-BDA818DB167E}"/>
              </a:ext>
            </a:extLst>
          </p:cNvPr>
          <p:cNvSpPr/>
          <p:nvPr userDrawn="1"/>
        </p:nvSpPr>
        <p:spPr bwMode="auto">
          <a:xfrm>
            <a:off x="5042441" y="1541814"/>
            <a:ext cx="2096814" cy="89962"/>
          </a:xfrm>
          <a:prstGeom prst="rect">
            <a:avLst/>
          </a:prstGeom>
          <a:solidFill>
            <a:srgbClr val="E06666"/>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716D532-305D-4F36-9967-966C8D69D829}"/>
              </a:ext>
            </a:extLst>
          </p:cNvPr>
          <p:cNvSpPr/>
          <p:nvPr userDrawn="1"/>
        </p:nvSpPr>
        <p:spPr bwMode="auto">
          <a:xfrm>
            <a:off x="7303186" y="1541814"/>
            <a:ext cx="2096814" cy="89962"/>
          </a:xfrm>
          <a:prstGeom prst="rect">
            <a:avLst/>
          </a:prstGeom>
          <a:solidFill>
            <a:srgbClr val="EB9999"/>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4E70E9C2-76BB-441C-9601-FA38D2A1708A}"/>
              </a:ext>
            </a:extLst>
          </p:cNvPr>
          <p:cNvSpPr/>
          <p:nvPr userDrawn="1"/>
        </p:nvSpPr>
        <p:spPr bwMode="auto">
          <a:xfrm>
            <a:off x="9555186" y="1541814"/>
            <a:ext cx="2096814" cy="89962"/>
          </a:xfrm>
          <a:prstGeom prst="rect">
            <a:avLst/>
          </a:prstGeom>
          <a:solidFill>
            <a:srgbClr val="F5CCCC"/>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4" name="Text Placeholder 3">
            <a:extLst>
              <a:ext uri="{FF2B5EF4-FFF2-40B4-BE49-F238E27FC236}">
                <a16:creationId xmlns:a16="http://schemas.microsoft.com/office/drawing/2014/main" id="{96D0D087-970B-48D3-B7DB-30B5812B7702}"/>
              </a:ext>
            </a:extLst>
          </p:cNvPr>
          <p:cNvSpPr>
            <a:spLocks noGrp="1"/>
          </p:cNvSpPr>
          <p:nvPr>
            <p:ph type="body" sz="quarter" idx="17" hasCustomPrompt="1"/>
          </p:nvPr>
        </p:nvSpPr>
        <p:spPr>
          <a:xfrm>
            <a:off x="722501" y="2981325"/>
            <a:ext cx="1731600" cy="2781299"/>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36" name="Text Placeholder 3">
            <a:extLst>
              <a:ext uri="{FF2B5EF4-FFF2-40B4-BE49-F238E27FC236}">
                <a16:creationId xmlns:a16="http://schemas.microsoft.com/office/drawing/2014/main" id="{171C179C-73AF-4292-A072-1C4F01C10CF1}"/>
              </a:ext>
            </a:extLst>
          </p:cNvPr>
          <p:cNvSpPr>
            <a:spLocks noGrp="1"/>
          </p:cNvSpPr>
          <p:nvPr>
            <p:ph type="body" sz="quarter" idx="18" hasCustomPrompt="1"/>
          </p:nvPr>
        </p:nvSpPr>
        <p:spPr>
          <a:xfrm>
            <a:off x="2970507" y="2981325"/>
            <a:ext cx="1731600" cy="2781299"/>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37" name="Text Placeholder 3">
            <a:extLst>
              <a:ext uri="{FF2B5EF4-FFF2-40B4-BE49-F238E27FC236}">
                <a16:creationId xmlns:a16="http://schemas.microsoft.com/office/drawing/2014/main" id="{4FDF8CAB-AEC5-4C2B-871C-260F9BF2014B}"/>
              </a:ext>
            </a:extLst>
          </p:cNvPr>
          <p:cNvSpPr>
            <a:spLocks noGrp="1"/>
          </p:cNvSpPr>
          <p:nvPr>
            <p:ph type="body" sz="quarter" idx="19" hasCustomPrompt="1"/>
          </p:nvPr>
        </p:nvSpPr>
        <p:spPr>
          <a:xfrm>
            <a:off x="5225048" y="2981325"/>
            <a:ext cx="1731600" cy="2781299"/>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38" name="Text Placeholder 3">
            <a:extLst>
              <a:ext uri="{FF2B5EF4-FFF2-40B4-BE49-F238E27FC236}">
                <a16:creationId xmlns:a16="http://schemas.microsoft.com/office/drawing/2014/main" id="{F9E39AFD-7328-428F-9202-FFF30D570823}"/>
              </a:ext>
            </a:extLst>
          </p:cNvPr>
          <p:cNvSpPr>
            <a:spLocks noGrp="1"/>
          </p:cNvSpPr>
          <p:nvPr>
            <p:ph type="body" sz="quarter" idx="20" hasCustomPrompt="1"/>
          </p:nvPr>
        </p:nvSpPr>
        <p:spPr>
          <a:xfrm>
            <a:off x="7485793" y="2981325"/>
            <a:ext cx="1731600" cy="2781299"/>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39" name="Text Placeholder 3">
            <a:extLst>
              <a:ext uri="{FF2B5EF4-FFF2-40B4-BE49-F238E27FC236}">
                <a16:creationId xmlns:a16="http://schemas.microsoft.com/office/drawing/2014/main" id="{89AFFBFD-38A2-441A-8B05-3F942D95006F}"/>
              </a:ext>
            </a:extLst>
          </p:cNvPr>
          <p:cNvSpPr>
            <a:spLocks noGrp="1"/>
          </p:cNvSpPr>
          <p:nvPr>
            <p:ph type="body" sz="quarter" idx="21" hasCustomPrompt="1"/>
          </p:nvPr>
        </p:nvSpPr>
        <p:spPr>
          <a:xfrm>
            <a:off x="9737899" y="2981325"/>
            <a:ext cx="1731600" cy="2781299"/>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22" name="Text Placeholder 3">
            <a:extLst>
              <a:ext uri="{FF2B5EF4-FFF2-40B4-BE49-F238E27FC236}">
                <a16:creationId xmlns:a16="http://schemas.microsoft.com/office/drawing/2014/main" id="{120ABCAD-830B-4311-8C73-C3423F1AFBE8}"/>
              </a:ext>
            </a:extLst>
          </p:cNvPr>
          <p:cNvSpPr>
            <a:spLocks noGrp="1"/>
          </p:cNvSpPr>
          <p:nvPr>
            <p:ph type="body" sz="quarter" idx="22" hasCustomPrompt="1"/>
          </p:nvPr>
        </p:nvSpPr>
        <p:spPr>
          <a:xfrm>
            <a:off x="722500" y="1848862"/>
            <a:ext cx="1731601" cy="980063"/>
          </a:xfrm>
          <a:prstGeom prst="rect">
            <a:avLst/>
          </a:prstGeom>
        </p:spPr>
        <p:txBody>
          <a:bodyPr lIns="0" rIns="0">
            <a:normAutofit/>
          </a:bodyPr>
          <a:lstStyle>
            <a:lvl1pPr marL="0" indent="0">
              <a:buNone/>
              <a:defRPr sz="18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
        <p:nvSpPr>
          <p:cNvPr id="23" name="Text Placeholder 3">
            <a:extLst>
              <a:ext uri="{FF2B5EF4-FFF2-40B4-BE49-F238E27FC236}">
                <a16:creationId xmlns:a16="http://schemas.microsoft.com/office/drawing/2014/main" id="{126FE9FE-1892-4F0F-8C45-638EBD961E76}"/>
              </a:ext>
            </a:extLst>
          </p:cNvPr>
          <p:cNvSpPr>
            <a:spLocks noGrp="1"/>
          </p:cNvSpPr>
          <p:nvPr>
            <p:ph type="body" sz="quarter" idx="23" hasCustomPrompt="1"/>
          </p:nvPr>
        </p:nvSpPr>
        <p:spPr>
          <a:xfrm>
            <a:off x="2945425" y="1848862"/>
            <a:ext cx="1731601" cy="980063"/>
          </a:xfrm>
          <a:prstGeom prst="rect">
            <a:avLst/>
          </a:prstGeom>
        </p:spPr>
        <p:txBody>
          <a:bodyPr lIns="0" rIns="0">
            <a:normAutofit/>
          </a:bodyPr>
          <a:lstStyle>
            <a:lvl1pPr marL="0" indent="0">
              <a:buNone/>
              <a:defRPr sz="18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
        <p:nvSpPr>
          <p:cNvPr id="24" name="Text Placeholder 3">
            <a:extLst>
              <a:ext uri="{FF2B5EF4-FFF2-40B4-BE49-F238E27FC236}">
                <a16:creationId xmlns:a16="http://schemas.microsoft.com/office/drawing/2014/main" id="{7E7F8117-5FE7-4130-9400-803779F628E5}"/>
              </a:ext>
            </a:extLst>
          </p:cNvPr>
          <p:cNvSpPr>
            <a:spLocks noGrp="1"/>
          </p:cNvSpPr>
          <p:nvPr>
            <p:ph type="body" sz="quarter" idx="24" hasCustomPrompt="1"/>
          </p:nvPr>
        </p:nvSpPr>
        <p:spPr>
          <a:xfrm>
            <a:off x="5225047" y="1848862"/>
            <a:ext cx="1731601" cy="980063"/>
          </a:xfrm>
          <a:prstGeom prst="rect">
            <a:avLst/>
          </a:prstGeom>
        </p:spPr>
        <p:txBody>
          <a:bodyPr lIns="0" rIns="0">
            <a:normAutofit/>
          </a:bodyPr>
          <a:lstStyle>
            <a:lvl1pPr marL="0" indent="0">
              <a:buNone/>
              <a:defRPr sz="18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
        <p:nvSpPr>
          <p:cNvPr id="26" name="Text Placeholder 3">
            <a:extLst>
              <a:ext uri="{FF2B5EF4-FFF2-40B4-BE49-F238E27FC236}">
                <a16:creationId xmlns:a16="http://schemas.microsoft.com/office/drawing/2014/main" id="{248A6166-8F83-433D-81E0-BDB4E7DE3091}"/>
              </a:ext>
            </a:extLst>
          </p:cNvPr>
          <p:cNvSpPr>
            <a:spLocks noGrp="1"/>
          </p:cNvSpPr>
          <p:nvPr>
            <p:ph type="body" sz="quarter" idx="25" hasCustomPrompt="1"/>
          </p:nvPr>
        </p:nvSpPr>
        <p:spPr>
          <a:xfrm>
            <a:off x="7485792" y="1848862"/>
            <a:ext cx="1731601" cy="980063"/>
          </a:xfrm>
          <a:prstGeom prst="rect">
            <a:avLst/>
          </a:prstGeom>
        </p:spPr>
        <p:txBody>
          <a:bodyPr lIns="0" rIns="0">
            <a:normAutofit/>
          </a:bodyPr>
          <a:lstStyle>
            <a:lvl1pPr marL="0" indent="0">
              <a:buNone/>
              <a:defRPr sz="18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
        <p:nvSpPr>
          <p:cNvPr id="27" name="Text Placeholder 3">
            <a:extLst>
              <a:ext uri="{FF2B5EF4-FFF2-40B4-BE49-F238E27FC236}">
                <a16:creationId xmlns:a16="http://schemas.microsoft.com/office/drawing/2014/main" id="{6512ED87-CAA5-410C-92CC-F3B72EF9E622}"/>
              </a:ext>
            </a:extLst>
          </p:cNvPr>
          <p:cNvSpPr>
            <a:spLocks noGrp="1"/>
          </p:cNvSpPr>
          <p:nvPr>
            <p:ph type="body" sz="quarter" idx="26" hasCustomPrompt="1"/>
          </p:nvPr>
        </p:nvSpPr>
        <p:spPr>
          <a:xfrm>
            <a:off x="9737899" y="1848862"/>
            <a:ext cx="1731601" cy="980063"/>
          </a:xfrm>
          <a:prstGeom prst="rect">
            <a:avLst/>
          </a:prstGeom>
        </p:spPr>
        <p:txBody>
          <a:bodyPr lIns="0" rIns="0">
            <a:normAutofit/>
          </a:bodyPr>
          <a:lstStyle>
            <a:lvl1pPr marL="0" indent="0">
              <a:buNone/>
              <a:defRPr sz="1800" b="1">
                <a:solidFill>
                  <a:srgbClr val="CC0000"/>
                </a:solidFill>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Title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en-US"/>
              <a:t>Title</a:t>
            </a:r>
          </a:p>
        </p:txBody>
      </p:sp>
    </p:spTree>
    <p:extLst>
      <p:ext uri="{BB962C8B-B14F-4D97-AF65-F5344CB8AC3E}">
        <p14:creationId xmlns:p14="http://schemas.microsoft.com/office/powerpoint/2010/main" val="1757625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blank slid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50D335-093D-4431-A415-ECE247E1C9F0}"/>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pic>
        <p:nvPicPr>
          <p:cNvPr id="9" name="Picture 8">
            <a:extLst>
              <a:ext uri="{FF2B5EF4-FFF2-40B4-BE49-F238E27FC236}">
                <a16:creationId xmlns:a16="http://schemas.microsoft.com/office/drawing/2014/main" id="{21ED86D6-FA08-418C-BDAA-42BCE8498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9">
            <a:extLst>
              <a:ext uri="{FF2B5EF4-FFF2-40B4-BE49-F238E27FC236}">
                <a16:creationId xmlns:a16="http://schemas.microsoft.com/office/drawing/2014/main" id="{21572C64-A938-4871-B7AA-ECFFFE218301}"/>
              </a:ext>
            </a:extLst>
          </p:cNvPr>
          <p:cNvSpPr>
            <a:spLocks noGrp="1"/>
          </p:cNvSpPr>
          <p:nvPr>
            <p:ph type="body" sz="quarter" idx="15" hasCustomPrompt="1"/>
          </p:nvPr>
        </p:nvSpPr>
        <p:spPr>
          <a:xfrm>
            <a:off x="540000"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3" name="Text Placeholder 19">
            <a:extLst>
              <a:ext uri="{FF2B5EF4-FFF2-40B4-BE49-F238E27FC236}">
                <a16:creationId xmlns:a16="http://schemas.microsoft.com/office/drawing/2014/main" id="{C0B635AD-FBE1-415B-BE2C-8E0B1751AF9E}"/>
              </a:ext>
            </a:extLst>
          </p:cNvPr>
          <p:cNvSpPr>
            <a:spLocks noGrp="1"/>
          </p:cNvSpPr>
          <p:nvPr>
            <p:ph type="body" sz="quarter" idx="16" hasCustomPrompt="1"/>
          </p:nvPr>
        </p:nvSpPr>
        <p:spPr>
          <a:xfrm>
            <a:off x="540000"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8" name="Text Placeholder 3">
            <a:extLst>
              <a:ext uri="{FF2B5EF4-FFF2-40B4-BE49-F238E27FC236}">
                <a16:creationId xmlns:a16="http://schemas.microsoft.com/office/drawing/2014/main" id="{534D8BEA-48E7-4953-9448-2F390ED08286}"/>
              </a:ext>
            </a:extLst>
          </p:cNvPr>
          <p:cNvSpPr>
            <a:spLocks noGrp="1"/>
          </p:cNvSpPr>
          <p:nvPr>
            <p:ph type="body" sz="quarter" idx="17" hasCustomPrompt="1"/>
          </p:nvPr>
        </p:nvSpPr>
        <p:spPr>
          <a:xfrm>
            <a:off x="539999" y="1721958"/>
            <a:ext cx="11148065" cy="43529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Tree>
    <p:extLst>
      <p:ext uri="{BB962C8B-B14F-4D97-AF65-F5344CB8AC3E}">
        <p14:creationId xmlns:p14="http://schemas.microsoft.com/office/powerpoint/2010/main" val="13048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y blank slide">
    <p:bg>
      <p:bgPr>
        <a:solidFill>
          <a:srgbClr val="F2F2F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09B80-8364-47AB-9CF5-F5A085716F2B}"/>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pic>
        <p:nvPicPr>
          <p:cNvPr id="9" name="Picture 8">
            <a:extLst>
              <a:ext uri="{FF2B5EF4-FFF2-40B4-BE49-F238E27FC236}">
                <a16:creationId xmlns:a16="http://schemas.microsoft.com/office/drawing/2014/main" id="{FB044491-389F-4845-B4CB-C3ED149F20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9">
            <a:extLst>
              <a:ext uri="{FF2B5EF4-FFF2-40B4-BE49-F238E27FC236}">
                <a16:creationId xmlns:a16="http://schemas.microsoft.com/office/drawing/2014/main" id="{D712CC69-3C6C-4D8A-84A9-65D8E16AD903}"/>
              </a:ext>
            </a:extLst>
          </p:cNvPr>
          <p:cNvSpPr>
            <a:spLocks noGrp="1"/>
          </p:cNvSpPr>
          <p:nvPr>
            <p:ph type="body" sz="quarter" idx="15" hasCustomPrompt="1"/>
          </p:nvPr>
        </p:nvSpPr>
        <p:spPr>
          <a:xfrm>
            <a:off x="540000"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1" name="Text Placeholder 19">
            <a:extLst>
              <a:ext uri="{FF2B5EF4-FFF2-40B4-BE49-F238E27FC236}">
                <a16:creationId xmlns:a16="http://schemas.microsoft.com/office/drawing/2014/main" id="{42DB084E-2658-4E76-BEA0-D8FCAD8D5C5E}"/>
              </a:ext>
            </a:extLst>
          </p:cNvPr>
          <p:cNvSpPr>
            <a:spLocks noGrp="1"/>
          </p:cNvSpPr>
          <p:nvPr>
            <p:ph type="body" sz="quarter" idx="16" hasCustomPrompt="1"/>
          </p:nvPr>
        </p:nvSpPr>
        <p:spPr>
          <a:xfrm>
            <a:off x="540000"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6" name="Text Placeholder 3">
            <a:extLst>
              <a:ext uri="{FF2B5EF4-FFF2-40B4-BE49-F238E27FC236}">
                <a16:creationId xmlns:a16="http://schemas.microsoft.com/office/drawing/2014/main" id="{3CF9CE71-A08E-48AA-8E9C-64380E81C1D3}"/>
              </a:ext>
            </a:extLst>
          </p:cNvPr>
          <p:cNvSpPr>
            <a:spLocks noGrp="1"/>
          </p:cNvSpPr>
          <p:nvPr>
            <p:ph type="body" sz="quarter" idx="17" hasCustomPrompt="1"/>
          </p:nvPr>
        </p:nvSpPr>
        <p:spPr>
          <a:xfrm>
            <a:off x="539999" y="1721958"/>
            <a:ext cx="11148065" cy="43529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Tree>
    <p:extLst>
      <p:ext uri="{BB962C8B-B14F-4D97-AF65-F5344CB8AC3E}">
        <p14:creationId xmlns:p14="http://schemas.microsoft.com/office/powerpoint/2010/main" val="1129034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C1F6AA-2F83-4171-A718-607159E28B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9" y="3173"/>
            <a:ext cx="12170702" cy="6851655"/>
          </a:xfrm>
          <a:prstGeom prst="rect">
            <a:avLst/>
          </a:prstGeom>
        </p:spPr>
      </p:pic>
      <p:pic>
        <p:nvPicPr>
          <p:cNvPr id="8" name="Picture 7">
            <a:extLst>
              <a:ext uri="{FF2B5EF4-FFF2-40B4-BE49-F238E27FC236}">
                <a16:creationId xmlns:a16="http://schemas.microsoft.com/office/drawing/2014/main" id="{0C7F6F3E-0FA0-4CBD-A94F-F6F0C234F5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3906C870-0EE2-4102-8169-D64D5794F1AA}"/>
              </a:ext>
            </a:extLst>
          </p:cNvPr>
          <p:cNvSpPr>
            <a:spLocks noGrp="1" noChangeArrowheads="1"/>
          </p:cNvSpPr>
          <p:nvPr>
            <p:ph type="ctrTitle" hasCustomPrompt="1"/>
          </p:nvPr>
        </p:nvSpPr>
        <p:spPr>
          <a:xfrm>
            <a:off x="1891415" y="2945198"/>
            <a:ext cx="3728335" cy="388552"/>
          </a:xfrm>
          <a:prstGeom prst="rect">
            <a:avLst/>
          </a:prstGeom>
        </p:spPr>
        <p:txBody>
          <a:bodyPr anchor="ctr">
            <a:noAutofit/>
          </a:bodyPr>
          <a:lstStyle>
            <a:lvl1pPr algn="l">
              <a:defRPr sz="1800" b="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ltLang="en-US" noProof="0"/>
              <a:t>Brought to you by</a:t>
            </a:r>
            <a:endParaRPr lang="en-GB" altLang="en-US" noProof="0"/>
          </a:p>
        </p:txBody>
      </p:sp>
      <p:sp>
        <p:nvSpPr>
          <p:cNvPr id="3" name="Text Placeholder 2">
            <a:extLst>
              <a:ext uri="{FF2B5EF4-FFF2-40B4-BE49-F238E27FC236}">
                <a16:creationId xmlns:a16="http://schemas.microsoft.com/office/drawing/2014/main" id="{12085886-90B8-4B71-9450-23A0EC7FC2CC}"/>
              </a:ext>
            </a:extLst>
          </p:cNvPr>
          <p:cNvSpPr>
            <a:spLocks noGrp="1"/>
          </p:cNvSpPr>
          <p:nvPr>
            <p:ph type="body" sz="quarter" idx="10" hasCustomPrompt="1"/>
          </p:nvPr>
        </p:nvSpPr>
        <p:spPr>
          <a:xfrm>
            <a:off x="1890713" y="3333750"/>
            <a:ext cx="5643562" cy="388552"/>
          </a:xfrm>
          <a:prstGeom prst="rect">
            <a:avLst/>
          </a:prstGeom>
        </p:spPr>
        <p:txBody>
          <a:bodyPr>
            <a:normAutofit/>
          </a:bodyPr>
          <a:lstStyle>
            <a:lvl1pPr marL="0" indent="0">
              <a:buNone/>
              <a:defRPr sz="2000" b="1">
                <a:solidFill>
                  <a:srgbClr val="CC0000"/>
                </a:solidFill>
                <a:latin typeface="Arial" panose="020B0604020202020204" pitchFamily="34" charset="0"/>
                <a:cs typeface="Arial" panose="020B0604020202020204" pitchFamily="34" charset="0"/>
              </a:defRPr>
            </a:lvl1pPr>
          </a:lstStyle>
          <a:p>
            <a:pPr lvl="0"/>
            <a:r>
              <a:rPr lang="en-SG"/>
              <a:t>Team and Business unit name</a:t>
            </a:r>
          </a:p>
        </p:txBody>
      </p:sp>
    </p:spTree>
    <p:extLst>
      <p:ext uri="{BB962C8B-B14F-4D97-AF65-F5344CB8AC3E}">
        <p14:creationId xmlns:p14="http://schemas.microsoft.com/office/powerpoint/2010/main" val="4080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D2193-9985-4793-A40B-4E40F0CAF57A}"/>
              </a:ext>
            </a:extLst>
          </p:cNvPr>
          <p:cNvSpPr>
            <a:spLocks noGrp="1"/>
          </p:cNvSpPr>
          <p:nvPr>
            <p:ph type="dt" sz="half" idx="10"/>
          </p:nvPr>
        </p:nvSpPr>
        <p:spPr/>
        <p:txBody>
          <a:bodyPr/>
          <a:lstStyle/>
          <a:p>
            <a:fld id="{C305DE72-7C62-4211-AD58-395EF620B8F6}" type="datetimeFigureOut">
              <a:rPr lang="en-US" smtClean="0"/>
              <a:t>4/24/2025</a:t>
            </a:fld>
            <a:endParaRPr lang="en-US"/>
          </a:p>
        </p:txBody>
      </p:sp>
      <p:sp>
        <p:nvSpPr>
          <p:cNvPr id="3" name="Footer Placeholder 2">
            <a:extLst>
              <a:ext uri="{FF2B5EF4-FFF2-40B4-BE49-F238E27FC236}">
                <a16:creationId xmlns:a16="http://schemas.microsoft.com/office/drawing/2014/main" id="{BFA79406-5A8F-4D4B-9988-009595776D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9F3A86-CC2B-4151-B7A1-E24B73741D8A}"/>
              </a:ext>
            </a:extLst>
          </p:cNvPr>
          <p:cNvSpPr>
            <a:spLocks noGrp="1"/>
          </p:cNvSpPr>
          <p:nvPr>
            <p:ph type="sldNum" sz="quarter" idx="12"/>
          </p:nvPr>
        </p:nvSpPr>
        <p:spPr/>
        <p:txBody>
          <a:bodyPr/>
          <a:lstStyle/>
          <a:p>
            <a:fld id="{0C88E254-663D-44A3-AE09-2719D2E9512F}" type="slidenum">
              <a:rPr lang="en-US" smtClean="0"/>
              <a:t>‹#›</a:t>
            </a:fld>
            <a:endParaRPr lang="en-US"/>
          </a:p>
        </p:txBody>
      </p:sp>
    </p:spTree>
    <p:extLst>
      <p:ext uri="{BB962C8B-B14F-4D97-AF65-F5344CB8AC3E}">
        <p14:creationId xmlns:p14="http://schemas.microsoft.com/office/powerpoint/2010/main" val="360639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_Divider Slide">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id="{F353C6A0-03B1-4FE7-9A0D-AAE2FEC66F9C}"/>
              </a:ext>
            </a:extLst>
          </p:cNvPr>
          <p:cNvSpPr>
            <a:spLocks noChangeArrowheads="1"/>
          </p:cNvSpPr>
          <p:nvPr userDrawn="1"/>
        </p:nvSpPr>
        <p:spPr bwMode="auto">
          <a:xfrm>
            <a:off x="1588" y="1719263"/>
            <a:ext cx="12190412" cy="3424238"/>
          </a:xfrm>
          <a:prstGeom prst="rect">
            <a:avLst/>
          </a:prstGeom>
          <a:solidFill>
            <a:srgbClr val="E40F1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sp>
        <p:nvSpPr>
          <p:cNvPr id="32" name="Rectangle 15">
            <a:extLst>
              <a:ext uri="{FF2B5EF4-FFF2-40B4-BE49-F238E27FC236}">
                <a16:creationId xmlns:a16="http://schemas.microsoft.com/office/drawing/2014/main" id="{9B22FC18-EDCF-42A2-9294-C4C99D29F81F}"/>
              </a:ext>
            </a:extLst>
          </p:cNvPr>
          <p:cNvSpPr>
            <a:spLocks noChangeArrowheads="1"/>
          </p:cNvSpPr>
          <p:nvPr userDrawn="1"/>
        </p:nvSpPr>
        <p:spPr bwMode="auto">
          <a:xfrm>
            <a:off x="1588" y="0"/>
            <a:ext cx="4484688" cy="1719263"/>
          </a:xfrm>
          <a:prstGeom prst="rect">
            <a:avLst/>
          </a:prstGeom>
          <a:solidFill>
            <a:srgbClr val="E5E5E5"/>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sp>
        <p:nvSpPr>
          <p:cNvPr id="33" name="Rectangle 16">
            <a:extLst>
              <a:ext uri="{FF2B5EF4-FFF2-40B4-BE49-F238E27FC236}">
                <a16:creationId xmlns:a16="http://schemas.microsoft.com/office/drawing/2014/main" id="{2DAB3E81-DF64-4EB4-A0B8-0A61C24C8F74}"/>
              </a:ext>
            </a:extLst>
          </p:cNvPr>
          <p:cNvSpPr>
            <a:spLocks noChangeArrowheads="1"/>
          </p:cNvSpPr>
          <p:nvPr userDrawn="1"/>
        </p:nvSpPr>
        <p:spPr bwMode="auto">
          <a:xfrm>
            <a:off x="4486276" y="0"/>
            <a:ext cx="7704138" cy="1719263"/>
          </a:xfrm>
          <a:prstGeom prst="rect">
            <a:avLst/>
          </a:prstGeom>
          <a:solidFill>
            <a:srgbClr val="33333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sp>
        <p:nvSpPr>
          <p:cNvPr id="35" name="Rectangle 18">
            <a:extLst>
              <a:ext uri="{FF2B5EF4-FFF2-40B4-BE49-F238E27FC236}">
                <a16:creationId xmlns:a16="http://schemas.microsoft.com/office/drawing/2014/main" id="{201EB399-DBB2-4895-8C4E-88AC5C054E1C}"/>
              </a:ext>
            </a:extLst>
          </p:cNvPr>
          <p:cNvSpPr>
            <a:spLocks noChangeArrowheads="1"/>
          </p:cNvSpPr>
          <p:nvPr userDrawn="1"/>
        </p:nvSpPr>
        <p:spPr bwMode="auto">
          <a:xfrm>
            <a:off x="1588" y="5138738"/>
            <a:ext cx="4465638" cy="1719263"/>
          </a:xfrm>
          <a:prstGeom prst="rect">
            <a:avLst/>
          </a:prstGeom>
          <a:solidFill>
            <a:srgbClr val="33333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sp>
        <p:nvSpPr>
          <p:cNvPr id="36" name="Rectangle 19">
            <a:extLst>
              <a:ext uri="{FF2B5EF4-FFF2-40B4-BE49-F238E27FC236}">
                <a16:creationId xmlns:a16="http://schemas.microsoft.com/office/drawing/2014/main" id="{5A2A3435-B050-444E-8FE1-11EF9ABD002F}"/>
              </a:ext>
            </a:extLst>
          </p:cNvPr>
          <p:cNvSpPr>
            <a:spLocks noChangeArrowheads="1"/>
          </p:cNvSpPr>
          <p:nvPr userDrawn="1"/>
        </p:nvSpPr>
        <p:spPr bwMode="auto">
          <a:xfrm>
            <a:off x="4467226" y="5138738"/>
            <a:ext cx="2562225" cy="1719263"/>
          </a:xfrm>
          <a:prstGeom prst="rect">
            <a:avLst/>
          </a:prstGeom>
          <a:solidFill>
            <a:srgbClr val="66666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sp>
        <p:nvSpPr>
          <p:cNvPr id="37" name="Rectangle 20">
            <a:extLst>
              <a:ext uri="{FF2B5EF4-FFF2-40B4-BE49-F238E27FC236}">
                <a16:creationId xmlns:a16="http://schemas.microsoft.com/office/drawing/2014/main" id="{55747276-7DFD-4059-A5ED-062894BB1C8D}"/>
              </a:ext>
            </a:extLst>
          </p:cNvPr>
          <p:cNvSpPr>
            <a:spLocks noChangeArrowheads="1"/>
          </p:cNvSpPr>
          <p:nvPr userDrawn="1"/>
        </p:nvSpPr>
        <p:spPr bwMode="auto">
          <a:xfrm>
            <a:off x="7029451" y="5138738"/>
            <a:ext cx="5160963" cy="1719263"/>
          </a:xfrm>
          <a:prstGeom prst="rect">
            <a:avLst/>
          </a:prstGeom>
          <a:solidFill>
            <a:srgbClr val="E5E5E5"/>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SG"/>
          </a:p>
        </p:txBody>
      </p:sp>
      <p:sp>
        <p:nvSpPr>
          <p:cNvPr id="38" name="Rectangle 2">
            <a:extLst>
              <a:ext uri="{FF2B5EF4-FFF2-40B4-BE49-F238E27FC236}">
                <a16:creationId xmlns:a16="http://schemas.microsoft.com/office/drawing/2014/main" id="{72A9CDCF-D06D-438B-B4B9-DBB390E47AC4}"/>
              </a:ext>
            </a:extLst>
          </p:cNvPr>
          <p:cNvSpPr>
            <a:spLocks noGrp="1" noChangeArrowheads="1"/>
          </p:cNvSpPr>
          <p:nvPr>
            <p:ph type="ctrTitle" hasCustomPrompt="1"/>
          </p:nvPr>
        </p:nvSpPr>
        <p:spPr>
          <a:xfrm>
            <a:off x="2120015" y="2945198"/>
            <a:ext cx="4576060" cy="533394"/>
          </a:xfrm>
          <a:prstGeom prst="rect">
            <a:avLst/>
          </a:prstGeom>
        </p:spPr>
        <p:txBody>
          <a:bodyPr anchor="t">
            <a:noAutofit/>
          </a:bodyPr>
          <a:lstStyle>
            <a:lvl1pPr algn="l">
              <a:defRPr sz="2800" b="0" baseline="0">
                <a:solidFill>
                  <a:schemeClr val="bg1"/>
                </a:solidFill>
                <a:latin typeface="Arial" panose="020B0604020202020204" pitchFamily="34" charset="0"/>
                <a:cs typeface="Arial" panose="020B0604020202020204" pitchFamily="34" charset="0"/>
              </a:defRPr>
            </a:lvl1pPr>
          </a:lstStyle>
          <a:p>
            <a:pPr lvl="0"/>
            <a:r>
              <a:rPr lang="en-US" altLang="en-US" noProof="0"/>
              <a:t>Divider slide title</a:t>
            </a:r>
            <a:endParaRPr lang="en-GB" altLang="en-US" noProof="0"/>
          </a:p>
        </p:txBody>
      </p:sp>
      <p:sp>
        <p:nvSpPr>
          <p:cNvPr id="39" name="Rectangle 16">
            <a:extLst>
              <a:ext uri="{FF2B5EF4-FFF2-40B4-BE49-F238E27FC236}">
                <a16:creationId xmlns:a16="http://schemas.microsoft.com/office/drawing/2014/main" id="{E3680405-D276-45B3-ADC5-E5BAABAA1A65}"/>
              </a:ext>
            </a:extLst>
          </p:cNvPr>
          <p:cNvSpPr>
            <a:spLocks noGrp="1" noChangeArrowheads="1"/>
          </p:cNvSpPr>
          <p:nvPr>
            <p:ph type="subTitle" idx="1" hasCustomPrompt="1"/>
          </p:nvPr>
        </p:nvSpPr>
        <p:spPr>
          <a:xfrm>
            <a:off x="2120015" y="3478592"/>
            <a:ext cx="4576060" cy="384100"/>
          </a:xfrm>
          <a:prstGeom prst="rect">
            <a:avLst/>
          </a:prstGeom>
          <a:extLst>
            <a:ext uri="{909E8E84-426E-40DD-AFC4-6F175D3DCCD1}">
              <a14:hiddenFill xmlns:a14="http://schemas.microsoft.com/office/drawing/2010/main">
                <a:solidFill>
                  <a:schemeClr val="accent1"/>
                </a:solidFill>
              </a14:hiddenFill>
            </a:ext>
          </a:extLst>
        </p:spPr>
        <p:txBody>
          <a:bodyPr anchor="t">
            <a:noAutofit/>
          </a:bodyPr>
          <a:lstStyle>
            <a:lvl1pPr marL="0" indent="0" algn="l">
              <a:buFont typeface="Wingdings" panose="05000000000000000000" pitchFamily="2" charset="2"/>
              <a:buNone/>
              <a:defRPr sz="1600" b="0" baseline="0">
                <a:solidFill>
                  <a:schemeClr val="bg1"/>
                </a:solidFill>
                <a:latin typeface="Arial" panose="020B0604020202020204" pitchFamily="34" charset="0"/>
                <a:cs typeface="Arial" panose="020B0604020202020204" pitchFamily="34" charset="0"/>
              </a:defRPr>
            </a:lvl1pPr>
          </a:lstStyle>
          <a:p>
            <a:pPr lvl="0"/>
            <a:r>
              <a:rPr lang="en-US" altLang="en-US" noProof="0"/>
              <a:t>Divider slide subtitle if any</a:t>
            </a:r>
            <a:endParaRPr lang="en-GB" altLang="en-US" noProof="0"/>
          </a:p>
        </p:txBody>
      </p:sp>
      <p:pic>
        <p:nvPicPr>
          <p:cNvPr id="40" name="Picture 8">
            <a:extLst>
              <a:ext uri="{FF2B5EF4-FFF2-40B4-BE49-F238E27FC236}">
                <a16:creationId xmlns:a16="http://schemas.microsoft.com/office/drawing/2014/main" id="{5C1FB32F-853E-446E-94C8-936B99D27B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Placeholder 2">
            <a:extLst>
              <a:ext uri="{FF2B5EF4-FFF2-40B4-BE49-F238E27FC236}">
                <a16:creationId xmlns:a16="http://schemas.microsoft.com/office/drawing/2014/main" id="{D22881DE-A67C-457D-A00B-7BA9D3FD7639}"/>
              </a:ext>
            </a:extLst>
          </p:cNvPr>
          <p:cNvSpPr>
            <a:spLocks noGrp="1"/>
          </p:cNvSpPr>
          <p:nvPr>
            <p:ph type="body" sz="quarter" idx="12" hasCustomPrompt="1"/>
          </p:nvPr>
        </p:nvSpPr>
        <p:spPr>
          <a:xfrm>
            <a:off x="919864" y="2805374"/>
            <a:ext cx="1200151" cy="1109967"/>
          </a:xfrm>
          <a:prstGeom prst="rect">
            <a:avLst/>
          </a:prstGeom>
        </p:spPr>
        <p:txBody>
          <a:bodyPr lIns="0" tIns="0" rIns="0" bIns="0">
            <a:noAutofit/>
          </a:bodyPr>
          <a:lstStyle>
            <a:lvl1pPr marL="0" indent="0">
              <a:buNone/>
              <a:defRPr sz="75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01</a:t>
            </a:r>
            <a:endParaRPr lang="en-SG"/>
          </a:p>
        </p:txBody>
      </p:sp>
      <p:sp>
        <p:nvSpPr>
          <p:cNvPr id="15" name="Slide Number Placeholder 6">
            <a:extLst>
              <a:ext uri="{FF2B5EF4-FFF2-40B4-BE49-F238E27FC236}">
                <a16:creationId xmlns:a16="http://schemas.microsoft.com/office/drawing/2014/main" id="{A0859828-FEE3-40A6-8209-81255C560916}"/>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
        <p:nvSpPr>
          <p:cNvPr id="16" name="Freeform 9">
            <a:extLst>
              <a:ext uri="{FF2B5EF4-FFF2-40B4-BE49-F238E27FC236}">
                <a16:creationId xmlns:a16="http://schemas.microsoft.com/office/drawing/2014/main" id="{99E0E1CA-4ED2-4E7A-9D37-B2DEA334D80D}"/>
              </a:ext>
            </a:extLst>
          </p:cNvPr>
          <p:cNvSpPr>
            <a:spLocks/>
          </p:cNvSpPr>
          <p:nvPr userDrawn="1"/>
        </p:nvSpPr>
        <p:spPr bwMode="auto">
          <a:xfrm>
            <a:off x="10339054" y="2091268"/>
            <a:ext cx="2340000" cy="2340000"/>
          </a:xfrm>
          <a:custGeom>
            <a:avLst/>
            <a:gdLst>
              <a:gd name="T0" fmla="*/ 1 w 1053"/>
              <a:gd name="T1" fmla="*/ 0 h 1053"/>
              <a:gd name="T2" fmla="*/ 0 w 1053"/>
              <a:gd name="T3" fmla="*/ 1 h 1053"/>
              <a:gd name="T4" fmla="*/ 342 w 1053"/>
              <a:gd name="T5" fmla="*/ 409 h 1053"/>
              <a:gd name="T6" fmla="*/ 396 w 1053"/>
              <a:gd name="T7" fmla="*/ 526 h 1053"/>
              <a:gd name="T8" fmla="*/ 342 w 1053"/>
              <a:gd name="T9" fmla="*/ 644 h 1053"/>
              <a:gd name="T10" fmla="*/ 0 w 1053"/>
              <a:gd name="T11" fmla="*/ 1052 h 1053"/>
              <a:gd name="T12" fmla="*/ 1 w 1053"/>
              <a:gd name="T13" fmla="*/ 1053 h 1053"/>
              <a:gd name="T14" fmla="*/ 409 w 1053"/>
              <a:gd name="T15" fmla="*/ 711 h 1053"/>
              <a:gd name="T16" fmla="*/ 526 w 1053"/>
              <a:gd name="T17" fmla="*/ 657 h 1053"/>
              <a:gd name="T18" fmla="*/ 644 w 1053"/>
              <a:gd name="T19" fmla="*/ 711 h 1053"/>
              <a:gd name="T20" fmla="*/ 1052 w 1053"/>
              <a:gd name="T21" fmla="*/ 1053 h 1053"/>
              <a:gd name="T22" fmla="*/ 1053 w 1053"/>
              <a:gd name="T23" fmla="*/ 1052 h 1053"/>
              <a:gd name="T24" fmla="*/ 711 w 1053"/>
              <a:gd name="T25" fmla="*/ 644 h 1053"/>
              <a:gd name="T26" fmla="*/ 657 w 1053"/>
              <a:gd name="T27" fmla="*/ 526 h 1053"/>
              <a:gd name="T28" fmla="*/ 711 w 1053"/>
              <a:gd name="T29" fmla="*/ 409 h 1053"/>
              <a:gd name="T30" fmla="*/ 1053 w 1053"/>
              <a:gd name="T31" fmla="*/ 1 h 1053"/>
              <a:gd name="T32" fmla="*/ 1052 w 1053"/>
              <a:gd name="T33" fmla="*/ 0 h 1053"/>
              <a:gd name="T34" fmla="*/ 644 w 1053"/>
              <a:gd name="T35" fmla="*/ 342 h 1053"/>
              <a:gd name="T36" fmla="*/ 526 w 1053"/>
              <a:gd name="T37" fmla="*/ 396 h 1053"/>
              <a:gd name="T38" fmla="*/ 409 w 1053"/>
              <a:gd name="T39" fmla="*/ 342 h 1053"/>
              <a:gd name="T40" fmla="*/ 1 w 1053"/>
              <a:gd name="T41"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3" h="1053">
                <a:moveTo>
                  <a:pt x="1" y="0"/>
                </a:moveTo>
                <a:cubicBezTo>
                  <a:pt x="0" y="1"/>
                  <a:pt x="0" y="1"/>
                  <a:pt x="0" y="1"/>
                </a:cubicBezTo>
                <a:cubicBezTo>
                  <a:pt x="342" y="409"/>
                  <a:pt x="342" y="409"/>
                  <a:pt x="342" y="409"/>
                </a:cubicBezTo>
                <a:cubicBezTo>
                  <a:pt x="342" y="409"/>
                  <a:pt x="396" y="464"/>
                  <a:pt x="396" y="526"/>
                </a:cubicBezTo>
                <a:cubicBezTo>
                  <a:pt x="396" y="589"/>
                  <a:pt x="342" y="644"/>
                  <a:pt x="342" y="644"/>
                </a:cubicBezTo>
                <a:cubicBezTo>
                  <a:pt x="0" y="1052"/>
                  <a:pt x="0" y="1052"/>
                  <a:pt x="0" y="1052"/>
                </a:cubicBezTo>
                <a:cubicBezTo>
                  <a:pt x="1" y="1053"/>
                  <a:pt x="1" y="1053"/>
                  <a:pt x="1" y="1053"/>
                </a:cubicBezTo>
                <a:cubicBezTo>
                  <a:pt x="409" y="711"/>
                  <a:pt x="409" y="711"/>
                  <a:pt x="409" y="711"/>
                </a:cubicBezTo>
                <a:cubicBezTo>
                  <a:pt x="409" y="711"/>
                  <a:pt x="464" y="657"/>
                  <a:pt x="526" y="657"/>
                </a:cubicBezTo>
                <a:cubicBezTo>
                  <a:pt x="589" y="657"/>
                  <a:pt x="644" y="711"/>
                  <a:pt x="644" y="711"/>
                </a:cubicBezTo>
                <a:cubicBezTo>
                  <a:pt x="1052" y="1053"/>
                  <a:pt x="1052" y="1053"/>
                  <a:pt x="1052" y="1053"/>
                </a:cubicBezTo>
                <a:cubicBezTo>
                  <a:pt x="1053" y="1052"/>
                  <a:pt x="1053" y="1052"/>
                  <a:pt x="1053" y="1052"/>
                </a:cubicBezTo>
                <a:cubicBezTo>
                  <a:pt x="711" y="644"/>
                  <a:pt x="711" y="644"/>
                  <a:pt x="711" y="644"/>
                </a:cubicBezTo>
                <a:cubicBezTo>
                  <a:pt x="711" y="644"/>
                  <a:pt x="657" y="589"/>
                  <a:pt x="657" y="526"/>
                </a:cubicBezTo>
                <a:cubicBezTo>
                  <a:pt x="657" y="464"/>
                  <a:pt x="711" y="409"/>
                  <a:pt x="711" y="409"/>
                </a:cubicBezTo>
                <a:cubicBezTo>
                  <a:pt x="1053" y="1"/>
                  <a:pt x="1053" y="1"/>
                  <a:pt x="1053" y="1"/>
                </a:cubicBezTo>
                <a:cubicBezTo>
                  <a:pt x="1052" y="0"/>
                  <a:pt x="1052" y="0"/>
                  <a:pt x="1052" y="0"/>
                </a:cubicBezTo>
                <a:cubicBezTo>
                  <a:pt x="644" y="342"/>
                  <a:pt x="644" y="342"/>
                  <a:pt x="644" y="342"/>
                </a:cubicBezTo>
                <a:cubicBezTo>
                  <a:pt x="644" y="342"/>
                  <a:pt x="589" y="396"/>
                  <a:pt x="526" y="396"/>
                </a:cubicBezTo>
                <a:cubicBezTo>
                  <a:pt x="464" y="396"/>
                  <a:pt x="409" y="342"/>
                  <a:pt x="409" y="342"/>
                </a:cubicBezTo>
                <a:cubicBezTo>
                  <a:pt x="1" y="0"/>
                  <a:pt x="1" y="0"/>
                  <a:pt x="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SG">
              <a:solidFill>
                <a:schemeClr val="bg1"/>
              </a:solidFill>
            </a:endParaRPr>
          </a:p>
        </p:txBody>
      </p:sp>
    </p:spTree>
    <p:extLst>
      <p:ext uri="{BB962C8B-B14F-4D97-AF65-F5344CB8AC3E}">
        <p14:creationId xmlns:p14="http://schemas.microsoft.com/office/powerpoint/2010/main" val="411762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a_Content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0EE7A6-DFB1-4B02-8D5E-F5B029B873F0}"/>
              </a:ext>
            </a:extLst>
          </p:cNvPr>
          <p:cNvSpPr/>
          <p:nvPr userDrawn="1"/>
        </p:nvSpPr>
        <p:spPr bwMode="auto">
          <a:xfrm>
            <a:off x="0" y="1"/>
            <a:ext cx="3051259" cy="6858000"/>
          </a:xfrm>
          <a:prstGeom prst="rect">
            <a:avLst/>
          </a:prstGeom>
          <a:solidFill>
            <a:schemeClr val="tx1">
              <a:lumMod val="75000"/>
              <a:lumOff val="2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sp>
        <p:nvSpPr>
          <p:cNvPr id="35842" name="Rectangle 2"/>
          <p:cNvSpPr>
            <a:spLocks noGrp="1" noChangeArrowheads="1"/>
          </p:cNvSpPr>
          <p:nvPr>
            <p:ph type="ctrTitle" hasCustomPrompt="1"/>
          </p:nvPr>
        </p:nvSpPr>
        <p:spPr>
          <a:xfrm>
            <a:off x="295248" y="515377"/>
            <a:ext cx="2045926" cy="405338"/>
          </a:xfrm>
          <a:prstGeom prst="rect">
            <a:avLst/>
          </a:prstGeom>
        </p:spPr>
        <p:txBody>
          <a:bodyPr lIns="0" tIns="0" rIns="0" bIns="0" anchor="t">
            <a:noAutofit/>
          </a:bodyPr>
          <a:lstStyle>
            <a:lvl1pPr algn="l">
              <a:defRPr sz="1400" b="1" kern="100" spc="200" baseline="0">
                <a:solidFill>
                  <a:schemeClr val="bg1"/>
                </a:solidFill>
                <a:latin typeface="Arial" panose="020B0604020202020204" pitchFamily="34" charset="0"/>
                <a:cs typeface="Arial" panose="020B0604020202020204" pitchFamily="34" charset="0"/>
              </a:defRPr>
            </a:lvl1pPr>
          </a:lstStyle>
          <a:p>
            <a:pPr lvl="0"/>
            <a:r>
              <a:rPr lang="en-US" altLang="en-US" noProof="0"/>
              <a:t>HEADER</a:t>
            </a:r>
            <a:endParaRPr lang="en-GB" altLang="en-US" noProof="0"/>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48" y="6353027"/>
            <a:ext cx="756000"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19">
            <a:extLst>
              <a:ext uri="{FF2B5EF4-FFF2-40B4-BE49-F238E27FC236}">
                <a16:creationId xmlns:a16="http://schemas.microsoft.com/office/drawing/2014/main" id="{0011CAA6-C6DF-456A-A5B1-3A6707952D4E}"/>
              </a:ext>
            </a:extLst>
          </p:cNvPr>
          <p:cNvSpPr>
            <a:spLocks noGrp="1"/>
          </p:cNvSpPr>
          <p:nvPr>
            <p:ph type="body" sz="quarter" idx="12" hasCustomPrompt="1"/>
          </p:nvPr>
        </p:nvSpPr>
        <p:spPr>
          <a:xfrm>
            <a:off x="295137" y="941753"/>
            <a:ext cx="2460874" cy="2784461"/>
          </a:xfrm>
          <a:prstGeom prst="rect">
            <a:avLst/>
          </a:prstGeom>
        </p:spPr>
        <p:txBody>
          <a:bodyPr lIns="0" tIns="0" rIns="0" bIns="0">
            <a:noAutofit/>
          </a:bodyPr>
          <a:lstStyle>
            <a:lvl1pPr marL="0" indent="0">
              <a:lnSpc>
                <a:spcPts val="1550"/>
              </a:lnSpc>
              <a:spcBef>
                <a:spcPts val="0"/>
              </a:spcBef>
              <a:buNone/>
              <a:defRPr sz="1300">
                <a:solidFill>
                  <a:schemeClr val="bg1"/>
                </a:solidFill>
                <a:latin typeface="Arial" panose="020B0604020202020204" pitchFamily="34" charset="0"/>
                <a:cs typeface="Arial" panose="020B0604020202020204" pitchFamily="34" charset="0"/>
              </a:defRPr>
            </a:lvl1pPr>
          </a:lstStyle>
          <a:p>
            <a:pPr lvl="0"/>
            <a:r>
              <a:rPr lang="en-SG"/>
              <a:t>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a:t>
            </a:r>
          </a:p>
        </p:txBody>
      </p:sp>
      <p:sp>
        <p:nvSpPr>
          <p:cNvPr id="11" name="Text Placeholder 19">
            <a:extLst>
              <a:ext uri="{FF2B5EF4-FFF2-40B4-BE49-F238E27FC236}">
                <a16:creationId xmlns:a16="http://schemas.microsoft.com/office/drawing/2014/main" id="{48B626EC-8CDE-4D9E-9A44-DDA42C0F3B26}"/>
              </a:ext>
            </a:extLst>
          </p:cNvPr>
          <p:cNvSpPr>
            <a:spLocks noGrp="1"/>
          </p:cNvSpPr>
          <p:nvPr>
            <p:ph type="body" sz="quarter" idx="13" hasCustomPrompt="1"/>
          </p:nvPr>
        </p:nvSpPr>
        <p:spPr>
          <a:xfrm>
            <a:off x="3591146"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2" name="Text Placeholder 19">
            <a:extLst>
              <a:ext uri="{FF2B5EF4-FFF2-40B4-BE49-F238E27FC236}">
                <a16:creationId xmlns:a16="http://schemas.microsoft.com/office/drawing/2014/main" id="{4327F509-8BAB-47E1-8E7D-1241ED0681C5}"/>
              </a:ext>
            </a:extLst>
          </p:cNvPr>
          <p:cNvSpPr>
            <a:spLocks noGrp="1"/>
          </p:cNvSpPr>
          <p:nvPr>
            <p:ph type="body" sz="quarter" idx="14" hasCustomPrompt="1"/>
          </p:nvPr>
        </p:nvSpPr>
        <p:spPr>
          <a:xfrm>
            <a:off x="3591146"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21" name="Slide Number Placeholder 6">
            <a:extLst>
              <a:ext uri="{FF2B5EF4-FFF2-40B4-BE49-F238E27FC236}">
                <a16:creationId xmlns:a16="http://schemas.microsoft.com/office/drawing/2014/main" id="{60DEDB78-9AC6-4829-BC50-07D7ACF1649C}"/>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
        <p:nvSpPr>
          <p:cNvPr id="4" name="Text Placeholder 3">
            <a:extLst>
              <a:ext uri="{FF2B5EF4-FFF2-40B4-BE49-F238E27FC236}">
                <a16:creationId xmlns:a16="http://schemas.microsoft.com/office/drawing/2014/main" id="{E724039C-71A3-499B-9F34-C602DDD58D03}"/>
              </a:ext>
            </a:extLst>
          </p:cNvPr>
          <p:cNvSpPr>
            <a:spLocks noGrp="1"/>
          </p:cNvSpPr>
          <p:nvPr>
            <p:ph type="body" sz="quarter" idx="15" hasCustomPrompt="1"/>
          </p:nvPr>
        </p:nvSpPr>
        <p:spPr>
          <a:xfrm>
            <a:off x="3590925" y="1721958"/>
            <a:ext cx="8060853" cy="43529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Tree>
    <p:extLst>
      <p:ext uri="{BB962C8B-B14F-4D97-AF65-F5344CB8AC3E}">
        <p14:creationId xmlns:p14="http://schemas.microsoft.com/office/powerpoint/2010/main" val="113310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b_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35F4ED-08D9-4CB6-ADAB-9D42376CBC90}"/>
              </a:ext>
            </a:extLst>
          </p:cNvPr>
          <p:cNvSpPr/>
          <p:nvPr userDrawn="1"/>
        </p:nvSpPr>
        <p:spPr bwMode="auto">
          <a:xfrm>
            <a:off x="0" y="1"/>
            <a:ext cx="3051259" cy="6858000"/>
          </a:xfrm>
          <a:prstGeom prst="rect">
            <a:avLst/>
          </a:prstGeom>
          <a:solidFill>
            <a:srgbClr val="F2F2F2"/>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a:extLst>
              <a:ext uri="{FF2B5EF4-FFF2-40B4-BE49-F238E27FC236}">
                <a16:creationId xmlns:a16="http://schemas.microsoft.com/office/drawing/2014/main" id="{B42A1985-A8F6-4C58-9E47-A8108E8E7B46}"/>
              </a:ext>
            </a:extLst>
          </p:cNvPr>
          <p:cNvSpPr>
            <a:spLocks noGrp="1" noChangeArrowheads="1"/>
          </p:cNvSpPr>
          <p:nvPr>
            <p:ph type="ctrTitle" hasCustomPrompt="1"/>
          </p:nvPr>
        </p:nvSpPr>
        <p:spPr>
          <a:xfrm>
            <a:off x="295248" y="515377"/>
            <a:ext cx="2045926" cy="405338"/>
          </a:xfrm>
          <a:prstGeom prst="rect">
            <a:avLst/>
          </a:prstGeom>
        </p:spPr>
        <p:txBody>
          <a:bodyPr lIns="0" tIns="0" rIns="0" bIns="0" anchor="t">
            <a:noAutofit/>
          </a:bodyPr>
          <a:lstStyle>
            <a:lvl1pPr algn="l">
              <a:defRPr sz="1400" b="1" kern="100" spc="20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ltLang="en-US" noProof="0"/>
              <a:t>HEADER</a:t>
            </a:r>
            <a:endParaRPr lang="en-GB" altLang="en-US" noProof="0"/>
          </a:p>
        </p:txBody>
      </p:sp>
      <p:sp>
        <p:nvSpPr>
          <p:cNvPr id="15" name="Text Placeholder 19">
            <a:extLst>
              <a:ext uri="{FF2B5EF4-FFF2-40B4-BE49-F238E27FC236}">
                <a16:creationId xmlns:a16="http://schemas.microsoft.com/office/drawing/2014/main" id="{A817EC96-43D9-4C6B-9B91-F6AAB6D64B28}"/>
              </a:ext>
            </a:extLst>
          </p:cNvPr>
          <p:cNvSpPr>
            <a:spLocks noGrp="1"/>
          </p:cNvSpPr>
          <p:nvPr>
            <p:ph type="body" sz="quarter" idx="12" hasCustomPrompt="1"/>
          </p:nvPr>
        </p:nvSpPr>
        <p:spPr>
          <a:xfrm>
            <a:off x="295137" y="941753"/>
            <a:ext cx="2460874" cy="2784461"/>
          </a:xfrm>
          <a:prstGeom prst="rect">
            <a:avLst/>
          </a:prstGeom>
        </p:spPr>
        <p:txBody>
          <a:bodyPr lIns="0" tIns="0" rIns="0" bIns="0">
            <a:noAutofit/>
          </a:bodyPr>
          <a:lstStyle>
            <a:lvl1pPr marL="0" indent="0">
              <a:lnSpc>
                <a:spcPts val="1550"/>
              </a:lnSpc>
              <a:spcBef>
                <a:spcPts val="0"/>
              </a:spcBef>
              <a:buNone/>
              <a:defRPr sz="13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a:t>
            </a:r>
          </a:p>
        </p:txBody>
      </p:sp>
      <p:sp>
        <p:nvSpPr>
          <p:cNvPr id="12" name="Text Placeholder 19">
            <a:extLst>
              <a:ext uri="{FF2B5EF4-FFF2-40B4-BE49-F238E27FC236}">
                <a16:creationId xmlns:a16="http://schemas.microsoft.com/office/drawing/2014/main" id="{7275101C-1A12-4937-8855-17345D788D5F}"/>
              </a:ext>
            </a:extLst>
          </p:cNvPr>
          <p:cNvSpPr>
            <a:spLocks noGrp="1"/>
          </p:cNvSpPr>
          <p:nvPr>
            <p:ph type="body" sz="quarter" idx="13" hasCustomPrompt="1"/>
          </p:nvPr>
        </p:nvSpPr>
        <p:spPr>
          <a:xfrm>
            <a:off x="3591146"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3" name="Text Placeholder 19">
            <a:extLst>
              <a:ext uri="{FF2B5EF4-FFF2-40B4-BE49-F238E27FC236}">
                <a16:creationId xmlns:a16="http://schemas.microsoft.com/office/drawing/2014/main" id="{0FE4E1AD-7BA7-41FB-A5E4-0F17FCD479CC}"/>
              </a:ext>
            </a:extLst>
          </p:cNvPr>
          <p:cNvSpPr>
            <a:spLocks noGrp="1"/>
          </p:cNvSpPr>
          <p:nvPr>
            <p:ph type="body" sz="quarter" idx="14" hasCustomPrompt="1"/>
          </p:nvPr>
        </p:nvSpPr>
        <p:spPr>
          <a:xfrm>
            <a:off x="3591146"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16" name="Slide Number Placeholder 6">
            <a:extLst>
              <a:ext uri="{FF2B5EF4-FFF2-40B4-BE49-F238E27FC236}">
                <a16:creationId xmlns:a16="http://schemas.microsoft.com/office/drawing/2014/main" id="{57F93CD8-2B5D-403D-8753-7E30A4E2405A}"/>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
        <p:nvSpPr>
          <p:cNvPr id="9" name="Text Placeholder 3">
            <a:extLst>
              <a:ext uri="{FF2B5EF4-FFF2-40B4-BE49-F238E27FC236}">
                <a16:creationId xmlns:a16="http://schemas.microsoft.com/office/drawing/2014/main" id="{17CE775E-3B91-4394-8961-70D001630543}"/>
              </a:ext>
            </a:extLst>
          </p:cNvPr>
          <p:cNvSpPr>
            <a:spLocks noGrp="1"/>
          </p:cNvSpPr>
          <p:nvPr>
            <p:ph type="body" sz="quarter" idx="15" hasCustomPrompt="1"/>
          </p:nvPr>
        </p:nvSpPr>
        <p:spPr>
          <a:xfrm>
            <a:off x="3590925" y="1721958"/>
            <a:ext cx="8060853" cy="43529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Tree>
    <p:extLst>
      <p:ext uri="{BB962C8B-B14F-4D97-AF65-F5344CB8AC3E}">
        <p14:creationId xmlns:p14="http://schemas.microsoft.com/office/powerpoint/2010/main" val="267147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a_Content Slide w gray BG">
    <p:bg>
      <p:bgPr>
        <a:solidFill>
          <a:srgbClr val="F2F2F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7D4B07-302D-42A4-BFBC-DD2C2A4FBDD2}"/>
              </a:ext>
            </a:extLst>
          </p:cNvPr>
          <p:cNvSpPr/>
          <p:nvPr userDrawn="1"/>
        </p:nvSpPr>
        <p:spPr bwMode="auto">
          <a:xfrm>
            <a:off x="0" y="1"/>
            <a:ext cx="3051259" cy="6858000"/>
          </a:xfrm>
          <a:prstGeom prst="rect">
            <a:avLst/>
          </a:prstGeom>
          <a:solidFill>
            <a:schemeClr val="tx1">
              <a:lumMod val="65000"/>
              <a:lumOff val="3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3A727FBE-34AC-4794-B558-DFA9793E41E8}"/>
              </a:ext>
            </a:extLst>
          </p:cNvPr>
          <p:cNvSpPr>
            <a:spLocks noChangeArrowheads="1"/>
          </p:cNvSpPr>
          <p:nvPr userDrawn="1"/>
        </p:nvSpPr>
        <p:spPr bwMode="auto">
          <a:xfrm>
            <a:off x="0" y="6191250"/>
            <a:ext cx="622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2800" b="1">
              <a:latin typeface="Arial" panose="020B0604020202020204" pitchFamily="34" charset="0"/>
            </a:endParaRPr>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48" y="6353027"/>
            <a:ext cx="756000"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3F0AD5B4-D171-4092-B52D-8C2083D41884}"/>
              </a:ext>
            </a:extLst>
          </p:cNvPr>
          <p:cNvSpPr>
            <a:spLocks noGrp="1" noChangeArrowheads="1"/>
          </p:cNvSpPr>
          <p:nvPr>
            <p:ph type="ctrTitle" hasCustomPrompt="1"/>
          </p:nvPr>
        </p:nvSpPr>
        <p:spPr>
          <a:xfrm>
            <a:off x="295248" y="515377"/>
            <a:ext cx="2045926" cy="405338"/>
          </a:xfrm>
          <a:prstGeom prst="rect">
            <a:avLst/>
          </a:prstGeom>
        </p:spPr>
        <p:txBody>
          <a:bodyPr lIns="0" tIns="0" rIns="0" bIns="0" anchor="t">
            <a:noAutofit/>
          </a:bodyPr>
          <a:lstStyle>
            <a:lvl1pPr algn="l">
              <a:defRPr sz="1400" b="1" kern="100" spc="200" baseline="0">
                <a:solidFill>
                  <a:schemeClr val="bg1"/>
                </a:solidFill>
                <a:latin typeface="Segoe UI" panose="020B0502040204020203" pitchFamily="34" charset="0"/>
                <a:cs typeface="Segoe UI" panose="020B0502040204020203" pitchFamily="34" charset="0"/>
              </a:defRPr>
            </a:lvl1pPr>
          </a:lstStyle>
          <a:p>
            <a:pPr lvl="0"/>
            <a:r>
              <a:rPr lang="en-US" altLang="en-US" noProof="0"/>
              <a:t>HEADER</a:t>
            </a:r>
            <a:endParaRPr lang="en-GB" altLang="en-US" noProof="0"/>
          </a:p>
        </p:txBody>
      </p:sp>
      <p:sp>
        <p:nvSpPr>
          <p:cNvPr id="17" name="Text Placeholder 19">
            <a:extLst>
              <a:ext uri="{FF2B5EF4-FFF2-40B4-BE49-F238E27FC236}">
                <a16:creationId xmlns:a16="http://schemas.microsoft.com/office/drawing/2014/main" id="{E3631C4A-3BA4-451F-9111-1313B376F10C}"/>
              </a:ext>
            </a:extLst>
          </p:cNvPr>
          <p:cNvSpPr>
            <a:spLocks noGrp="1"/>
          </p:cNvSpPr>
          <p:nvPr>
            <p:ph type="body" sz="quarter" idx="12" hasCustomPrompt="1"/>
          </p:nvPr>
        </p:nvSpPr>
        <p:spPr>
          <a:xfrm>
            <a:off x="295137" y="941753"/>
            <a:ext cx="2460874" cy="2784461"/>
          </a:xfrm>
          <a:prstGeom prst="rect">
            <a:avLst/>
          </a:prstGeom>
        </p:spPr>
        <p:txBody>
          <a:bodyPr lIns="0" tIns="0" rIns="0" bIns="0">
            <a:noAutofit/>
          </a:bodyPr>
          <a:lstStyle>
            <a:lvl1pPr marL="0" indent="0">
              <a:lnSpc>
                <a:spcPts val="1550"/>
              </a:lnSpc>
              <a:spcBef>
                <a:spcPts val="0"/>
              </a:spcBef>
              <a:buNone/>
              <a:defRPr sz="1300">
                <a:solidFill>
                  <a:schemeClr val="bg1"/>
                </a:solidFill>
                <a:latin typeface="Segoe UI" panose="020B0502040204020203" pitchFamily="34" charset="0"/>
                <a:cs typeface="Segoe UI" panose="020B0502040204020203" pitchFamily="34" charset="0"/>
              </a:defRPr>
            </a:lvl1pPr>
          </a:lstStyle>
          <a:p>
            <a:pPr lvl="0"/>
            <a:r>
              <a:rPr lang="en-SG"/>
              <a:t>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a:t>
            </a:r>
          </a:p>
        </p:txBody>
      </p:sp>
      <p:sp>
        <p:nvSpPr>
          <p:cNvPr id="10" name="Text Placeholder 19">
            <a:extLst>
              <a:ext uri="{FF2B5EF4-FFF2-40B4-BE49-F238E27FC236}">
                <a16:creationId xmlns:a16="http://schemas.microsoft.com/office/drawing/2014/main" id="{4FBEEBF2-1F35-4B10-AE1C-C0D54C633A4E}"/>
              </a:ext>
            </a:extLst>
          </p:cNvPr>
          <p:cNvSpPr>
            <a:spLocks noGrp="1"/>
          </p:cNvSpPr>
          <p:nvPr>
            <p:ph type="body" sz="quarter" idx="13" hasCustomPrompt="1"/>
          </p:nvPr>
        </p:nvSpPr>
        <p:spPr>
          <a:xfrm>
            <a:off x="3591146"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1" name="Text Placeholder 19">
            <a:extLst>
              <a:ext uri="{FF2B5EF4-FFF2-40B4-BE49-F238E27FC236}">
                <a16:creationId xmlns:a16="http://schemas.microsoft.com/office/drawing/2014/main" id="{C622E14A-8216-4163-9E19-4107574E8CC8}"/>
              </a:ext>
            </a:extLst>
          </p:cNvPr>
          <p:cNvSpPr>
            <a:spLocks noGrp="1"/>
          </p:cNvSpPr>
          <p:nvPr>
            <p:ph type="body" sz="quarter" idx="14" hasCustomPrompt="1"/>
          </p:nvPr>
        </p:nvSpPr>
        <p:spPr>
          <a:xfrm>
            <a:off x="3591146"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12" name="Text Placeholder 3">
            <a:extLst>
              <a:ext uri="{FF2B5EF4-FFF2-40B4-BE49-F238E27FC236}">
                <a16:creationId xmlns:a16="http://schemas.microsoft.com/office/drawing/2014/main" id="{51757E5D-8B4A-4DDF-B45F-6C2A7CAE82B4}"/>
              </a:ext>
            </a:extLst>
          </p:cNvPr>
          <p:cNvSpPr>
            <a:spLocks noGrp="1"/>
          </p:cNvSpPr>
          <p:nvPr>
            <p:ph type="body" sz="quarter" idx="15" hasCustomPrompt="1"/>
          </p:nvPr>
        </p:nvSpPr>
        <p:spPr>
          <a:xfrm>
            <a:off x="3590925" y="1721958"/>
            <a:ext cx="8060853" cy="43529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14" name="Slide Number Placeholder 6">
            <a:extLst>
              <a:ext uri="{FF2B5EF4-FFF2-40B4-BE49-F238E27FC236}">
                <a16:creationId xmlns:a16="http://schemas.microsoft.com/office/drawing/2014/main" id="{4848A822-16DF-40C7-961F-793580CFBDD3}"/>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Tree>
    <p:extLst>
      <p:ext uri="{BB962C8B-B14F-4D97-AF65-F5344CB8AC3E}">
        <p14:creationId xmlns:p14="http://schemas.microsoft.com/office/powerpoint/2010/main" val="305200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b_Content Slide w gray BG">
    <p:bg>
      <p:bgPr>
        <a:solidFill>
          <a:srgbClr val="F2F2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35F4ED-08D9-4CB6-ADAB-9D42376CBC90}"/>
              </a:ext>
            </a:extLst>
          </p:cNvPr>
          <p:cNvSpPr/>
          <p:nvPr userDrawn="1"/>
        </p:nvSpPr>
        <p:spPr bwMode="auto">
          <a:xfrm>
            <a:off x="0" y="1"/>
            <a:ext cx="3051259" cy="685800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3A727FBE-34AC-4794-B558-DFA9793E41E8}"/>
              </a:ext>
            </a:extLst>
          </p:cNvPr>
          <p:cNvSpPr>
            <a:spLocks noChangeArrowheads="1"/>
          </p:cNvSpPr>
          <p:nvPr userDrawn="1"/>
        </p:nvSpPr>
        <p:spPr bwMode="auto">
          <a:xfrm>
            <a:off x="0" y="6191250"/>
            <a:ext cx="622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sz="2800" b="1">
              <a:latin typeface="Arial" panose="020B0604020202020204" pitchFamily="34" charset="0"/>
            </a:endParaRPr>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48CC3E50-DA19-4617-961E-6B4172F18D44}"/>
              </a:ext>
            </a:extLst>
          </p:cNvPr>
          <p:cNvSpPr>
            <a:spLocks noGrp="1" noChangeArrowheads="1"/>
          </p:cNvSpPr>
          <p:nvPr>
            <p:ph type="ctrTitle" hasCustomPrompt="1"/>
          </p:nvPr>
        </p:nvSpPr>
        <p:spPr>
          <a:xfrm>
            <a:off x="295248" y="515377"/>
            <a:ext cx="2045926" cy="405338"/>
          </a:xfrm>
          <a:prstGeom prst="rect">
            <a:avLst/>
          </a:prstGeom>
        </p:spPr>
        <p:txBody>
          <a:bodyPr lIns="0" tIns="0" rIns="0" bIns="0" anchor="t">
            <a:noAutofit/>
          </a:bodyPr>
          <a:lstStyle>
            <a:lvl1pPr algn="l">
              <a:defRPr sz="1400" b="1" kern="100" spc="200" baseline="0">
                <a:solidFill>
                  <a:schemeClr val="tx1">
                    <a:lumMod val="85000"/>
                    <a:lumOff val="15000"/>
                  </a:schemeClr>
                </a:solidFill>
                <a:latin typeface="Segoe UI" panose="020B0502040204020203" pitchFamily="34" charset="0"/>
                <a:cs typeface="Segoe UI" panose="020B0502040204020203" pitchFamily="34" charset="0"/>
              </a:defRPr>
            </a:lvl1pPr>
          </a:lstStyle>
          <a:p>
            <a:pPr lvl="0"/>
            <a:r>
              <a:rPr lang="en-US" altLang="en-US" noProof="0"/>
              <a:t>HEADER</a:t>
            </a:r>
            <a:endParaRPr lang="en-GB" altLang="en-US" noProof="0"/>
          </a:p>
        </p:txBody>
      </p:sp>
      <p:sp>
        <p:nvSpPr>
          <p:cNvPr id="17" name="Text Placeholder 19">
            <a:extLst>
              <a:ext uri="{FF2B5EF4-FFF2-40B4-BE49-F238E27FC236}">
                <a16:creationId xmlns:a16="http://schemas.microsoft.com/office/drawing/2014/main" id="{CBD82F8A-F387-4F0B-855B-36BD03F5616D}"/>
              </a:ext>
            </a:extLst>
          </p:cNvPr>
          <p:cNvSpPr>
            <a:spLocks noGrp="1"/>
          </p:cNvSpPr>
          <p:nvPr>
            <p:ph type="body" sz="quarter" idx="12" hasCustomPrompt="1"/>
          </p:nvPr>
        </p:nvSpPr>
        <p:spPr>
          <a:xfrm>
            <a:off x="295137" y="941753"/>
            <a:ext cx="2460874" cy="2784461"/>
          </a:xfrm>
          <a:prstGeom prst="rect">
            <a:avLst/>
          </a:prstGeom>
        </p:spPr>
        <p:txBody>
          <a:bodyPr lIns="0" tIns="0" rIns="0" bIns="0">
            <a:noAutofit/>
          </a:bodyPr>
          <a:lstStyle>
            <a:lvl1pPr marL="0" indent="0">
              <a:lnSpc>
                <a:spcPts val="1550"/>
              </a:lnSpc>
              <a:spcBef>
                <a:spcPts val="0"/>
              </a:spcBef>
              <a:buNone/>
              <a:defRPr sz="1300">
                <a:solidFill>
                  <a:schemeClr val="tx1">
                    <a:lumMod val="85000"/>
                    <a:lumOff val="15000"/>
                  </a:schemeClr>
                </a:solidFill>
                <a:latin typeface="Segoe UI" panose="020B0502040204020203" pitchFamily="34" charset="0"/>
                <a:cs typeface="Segoe UI" panose="020B0502040204020203" pitchFamily="34" charset="0"/>
              </a:defRPr>
            </a:lvl1pPr>
          </a:lstStyle>
          <a:p>
            <a:pPr lvl="0"/>
            <a:r>
              <a:rPr lang="en-SG"/>
              <a:t>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a:t>
            </a:r>
          </a:p>
        </p:txBody>
      </p:sp>
      <p:sp>
        <p:nvSpPr>
          <p:cNvPr id="12" name="Text Placeholder 19">
            <a:extLst>
              <a:ext uri="{FF2B5EF4-FFF2-40B4-BE49-F238E27FC236}">
                <a16:creationId xmlns:a16="http://schemas.microsoft.com/office/drawing/2014/main" id="{A13CCFD8-E79A-4799-A20A-85607711E4B3}"/>
              </a:ext>
            </a:extLst>
          </p:cNvPr>
          <p:cNvSpPr>
            <a:spLocks noGrp="1"/>
          </p:cNvSpPr>
          <p:nvPr>
            <p:ph type="body" sz="quarter" idx="13" hasCustomPrompt="1"/>
          </p:nvPr>
        </p:nvSpPr>
        <p:spPr>
          <a:xfrm>
            <a:off x="3591146"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3" name="Text Placeholder 19">
            <a:extLst>
              <a:ext uri="{FF2B5EF4-FFF2-40B4-BE49-F238E27FC236}">
                <a16:creationId xmlns:a16="http://schemas.microsoft.com/office/drawing/2014/main" id="{4E4413F1-FD02-44CC-821D-5042D2A6A868}"/>
              </a:ext>
            </a:extLst>
          </p:cNvPr>
          <p:cNvSpPr>
            <a:spLocks noGrp="1"/>
          </p:cNvSpPr>
          <p:nvPr>
            <p:ph type="body" sz="quarter" idx="14" hasCustomPrompt="1"/>
          </p:nvPr>
        </p:nvSpPr>
        <p:spPr>
          <a:xfrm>
            <a:off x="3591146"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10" name="Text Placeholder 3">
            <a:extLst>
              <a:ext uri="{FF2B5EF4-FFF2-40B4-BE49-F238E27FC236}">
                <a16:creationId xmlns:a16="http://schemas.microsoft.com/office/drawing/2014/main" id="{A5B528A6-87E6-4F2B-966D-B0BEDE110E5A}"/>
              </a:ext>
            </a:extLst>
          </p:cNvPr>
          <p:cNvSpPr>
            <a:spLocks noGrp="1"/>
          </p:cNvSpPr>
          <p:nvPr>
            <p:ph type="body" sz="quarter" idx="15" hasCustomPrompt="1"/>
          </p:nvPr>
        </p:nvSpPr>
        <p:spPr>
          <a:xfrm>
            <a:off x="3590925" y="1721958"/>
            <a:ext cx="8060853" cy="4352925"/>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11" name="Slide Number Placeholder 6">
            <a:extLst>
              <a:ext uri="{FF2B5EF4-FFF2-40B4-BE49-F238E27FC236}">
                <a16:creationId xmlns:a16="http://schemas.microsoft.com/office/drawing/2014/main" id="{A9D04B75-0DB7-4EE6-9C84-2C307FC16FD7}"/>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Tree>
    <p:extLst>
      <p:ext uri="{BB962C8B-B14F-4D97-AF65-F5344CB8AC3E}">
        <p14:creationId xmlns:p14="http://schemas.microsoft.com/office/powerpoint/2010/main" val="171970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alf Vertical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51DCFA-08C5-40B2-9E73-8B954C72E02E}"/>
              </a:ext>
            </a:extLst>
          </p:cNvPr>
          <p:cNvSpPr/>
          <p:nvPr userDrawn="1"/>
        </p:nvSpPr>
        <p:spPr bwMode="auto">
          <a:xfrm>
            <a:off x="0" y="1"/>
            <a:ext cx="6096000" cy="6858000"/>
          </a:xfrm>
          <a:prstGeom prst="rect">
            <a:avLst/>
          </a:prstGeom>
          <a:solidFill>
            <a:schemeClr val="tx1">
              <a:lumMod val="75000"/>
              <a:lumOff val="25000"/>
            </a:schemeClr>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48" y="6353027"/>
            <a:ext cx="756000"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9">
            <a:extLst>
              <a:ext uri="{FF2B5EF4-FFF2-40B4-BE49-F238E27FC236}">
                <a16:creationId xmlns:a16="http://schemas.microsoft.com/office/drawing/2014/main" id="{AE239C88-249B-427A-BD80-0EDDED6CFFF3}"/>
              </a:ext>
            </a:extLst>
          </p:cNvPr>
          <p:cNvSpPr>
            <a:spLocks noGrp="1"/>
          </p:cNvSpPr>
          <p:nvPr>
            <p:ph type="body" sz="quarter" idx="13" hasCustomPrompt="1"/>
          </p:nvPr>
        </p:nvSpPr>
        <p:spPr>
          <a:xfrm>
            <a:off x="295137" y="941753"/>
            <a:ext cx="5505614" cy="2784461"/>
          </a:xfrm>
          <a:prstGeom prst="rect">
            <a:avLst/>
          </a:prstGeom>
        </p:spPr>
        <p:txBody>
          <a:bodyPr lIns="0" tIns="0" rIns="0" bIns="0">
            <a:noAutofit/>
          </a:bodyPr>
          <a:lstStyle>
            <a:lvl1pPr marL="0" indent="0">
              <a:lnSpc>
                <a:spcPts val="1550"/>
              </a:lnSpc>
              <a:spcBef>
                <a:spcPts val="0"/>
              </a:spcBef>
              <a:buNone/>
              <a:defRPr sz="1300">
                <a:solidFill>
                  <a:schemeClr val="bg1"/>
                </a:solidFill>
                <a:latin typeface="Arial" panose="020B0604020202020204" pitchFamily="34" charset="0"/>
                <a:cs typeface="Arial" panose="020B0604020202020204" pitchFamily="34" charset="0"/>
              </a:defRPr>
            </a:lvl1pPr>
          </a:lstStyle>
          <a:p>
            <a:pPr lvl="0"/>
            <a:r>
              <a:rPr lang="en-SG"/>
              <a:t>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 type your content here.</a:t>
            </a:r>
          </a:p>
        </p:txBody>
      </p:sp>
      <p:sp>
        <p:nvSpPr>
          <p:cNvPr id="11" name="Rectangle 2">
            <a:extLst>
              <a:ext uri="{FF2B5EF4-FFF2-40B4-BE49-F238E27FC236}">
                <a16:creationId xmlns:a16="http://schemas.microsoft.com/office/drawing/2014/main" id="{0596E30A-2718-4AC1-8A12-8D62344ACC85}"/>
              </a:ext>
            </a:extLst>
          </p:cNvPr>
          <p:cNvSpPr>
            <a:spLocks noGrp="1" noChangeArrowheads="1"/>
          </p:cNvSpPr>
          <p:nvPr>
            <p:ph type="ctrTitle" hasCustomPrompt="1"/>
          </p:nvPr>
        </p:nvSpPr>
        <p:spPr>
          <a:xfrm>
            <a:off x="295248" y="515377"/>
            <a:ext cx="2045926" cy="405338"/>
          </a:xfrm>
          <a:prstGeom prst="rect">
            <a:avLst/>
          </a:prstGeom>
        </p:spPr>
        <p:txBody>
          <a:bodyPr lIns="0" tIns="0" rIns="0" bIns="0" anchor="t">
            <a:noAutofit/>
          </a:bodyPr>
          <a:lstStyle>
            <a:lvl1pPr algn="l">
              <a:defRPr sz="1400" b="1" kern="100" spc="200" baseline="0">
                <a:solidFill>
                  <a:schemeClr val="bg1"/>
                </a:solidFill>
                <a:latin typeface="Arial" panose="020B0604020202020204" pitchFamily="34" charset="0"/>
                <a:cs typeface="Arial" panose="020B0604020202020204" pitchFamily="34" charset="0"/>
              </a:defRPr>
            </a:lvl1pPr>
          </a:lstStyle>
          <a:p>
            <a:pPr lvl="0"/>
            <a:r>
              <a:rPr lang="en-US" altLang="en-US" noProof="0"/>
              <a:t>HEADER</a:t>
            </a:r>
            <a:endParaRPr lang="en-GB" altLang="en-US" noProof="0"/>
          </a:p>
        </p:txBody>
      </p:sp>
      <p:sp>
        <p:nvSpPr>
          <p:cNvPr id="9" name="Slide Number Placeholder 6">
            <a:extLst>
              <a:ext uri="{FF2B5EF4-FFF2-40B4-BE49-F238E27FC236}">
                <a16:creationId xmlns:a16="http://schemas.microsoft.com/office/drawing/2014/main" id="{67D723D7-DA54-4E97-956B-0B677478243C}"/>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Tree>
    <p:extLst>
      <p:ext uri="{BB962C8B-B14F-4D97-AF65-F5344CB8AC3E}">
        <p14:creationId xmlns:p14="http://schemas.microsoft.com/office/powerpoint/2010/main" val="181087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alf Horizontal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161B23-B2E3-43FE-BF1E-B580A5B02851}"/>
              </a:ext>
            </a:extLst>
          </p:cNvPr>
          <p:cNvSpPr/>
          <p:nvPr userDrawn="1"/>
        </p:nvSpPr>
        <p:spPr bwMode="auto">
          <a:xfrm>
            <a:off x="0" y="3428999"/>
            <a:ext cx="12192000" cy="3457575"/>
          </a:xfrm>
          <a:prstGeom prst="rect">
            <a:avLst/>
          </a:prstGeom>
          <a:solidFill>
            <a:schemeClr val="tx1">
              <a:lumMod val="75000"/>
              <a:lumOff val="25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Slide Number Placeholder 6">
            <a:extLst>
              <a:ext uri="{FF2B5EF4-FFF2-40B4-BE49-F238E27FC236}">
                <a16:creationId xmlns:a16="http://schemas.microsoft.com/office/drawing/2014/main" id="{F4AB3C8D-FEBE-49E4-9062-E6BEBA863168}"/>
              </a:ext>
            </a:extLst>
          </p:cNvPr>
          <p:cNvSpPr>
            <a:spLocks noGrp="1"/>
          </p:cNvSpPr>
          <p:nvPr>
            <p:ph type="sldNum" sz="quarter" idx="11"/>
          </p:nvPr>
        </p:nvSpPr>
        <p:spPr>
          <a:xfrm>
            <a:off x="11688064" y="6360986"/>
            <a:ext cx="392113" cy="365125"/>
          </a:xfrm>
          <a:prstGeom prst="rect">
            <a:avLst/>
          </a:prstGeom>
        </p:spPr>
        <p:txBody>
          <a:bodyPr anchor="b"/>
          <a:lstStyle>
            <a:lvl1pPr algn="r">
              <a:defRPr sz="1000">
                <a:solidFill>
                  <a:schemeClr val="bg1"/>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48" y="6353027"/>
            <a:ext cx="756000"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8F196644-2DB1-490B-8AD8-36CB266D3D9A}"/>
              </a:ext>
            </a:extLst>
          </p:cNvPr>
          <p:cNvSpPr>
            <a:spLocks noGrp="1" noChangeArrowheads="1"/>
          </p:cNvSpPr>
          <p:nvPr>
            <p:ph type="ctrTitle" hasCustomPrompt="1"/>
          </p:nvPr>
        </p:nvSpPr>
        <p:spPr>
          <a:xfrm>
            <a:off x="295248" y="515377"/>
            <a:ext cx="2045926" cy="405338"/>
          </a:xfrm>
          <a:prstGeom prst="rect">
            <a:avLst/>
          </a:prstGeom>
        </p:spPr>
        <p:txBody>
          <a:bodyPr lIns="0" tIns="0" rIns="0" bIns="0" anchor="t">
            <a:noAutofit/>
          </a:bodyPr>
          <a:lstStyle>
            <a:lvl1pPr algn="l">
              <a:defRPr sz="1400" b="1" kern="100" spc="200" baseline="0">
                <a:solidFill>
                  <a:schemeClr val="bg1"/>
                </a:solidFill>
                <a:latin typeface="Arial" panose="020B0604020202020204" pitchFamily="34" charset="0"/>
                <a:cs typeface="Arial" panose="020B0604020202020204" pitchFamily="34" charset="0"/>
              </a:defRPr>
            </a:lvl1pPr>
          </a:lstStyle>
          <a:p>
            <a:pPr lvl="0"/>
            <a:r>
              <a:rPr lang="en-US" altLang="en-US" noProof="0"/>
              <a:t>HEADER</a:t>
            </a:r>
            <a:endParaRPr lang="en-GB" altLang="en-US" noProof="0"/>
          </a:p>
        </p:txBody>
      </p:sp>
      <p:sp>
        <p:nvSpPr>
          <p:cNvPr id="13" name="Text Placeholder 19">
            <a:extLst>
              <a:ext uri="{FF2B5EF4-FFF2-40B4-BE49-F238E27FC236}">
                <a16:creationId xmlns:a16="http://schemas.microsoft.com/office/drawing/2014/main" id="{F70BC375-A21C-42C6-8138-6972DEEFF64E}"/>
              </a:ext>
            </a:extLst>
          </p:cNvPr>
          <p:cNvSpPr>
            <a:spLocks noGrp="1"/>
          </p:cNvSpPr>
          <p:nvPr>
            <p:ph type="body" sz="quarter" idx="13" hasCustomPrompt="1"/>
          </p:nvPr>
        </p:nvSpPr>
        <p:spPr>
          <a:xfrm>
            <a:off x="646679" y="3844743"/>
            <a:ext cx="1848871" cy="2230176"/>
          </a:xfrm>
          <a:prstGeom prst="rect">
            <a:avLst/>
          </a:prstGeom>
        </p:spPr>
        <p:txBody>
          <a:bodyPr lIns="0" tIns="0" rIns="0" bIns="0">
            <a:noAutofit/>
          </a:bodyPr>
          <a:lstStyle>
            <a:lvl1pPr marL="0" indent="0">
              <a:lnSpc>
                <a:spcPts val="1550"/>
              </a:lnSpc>
              <a:spcBef>
                <a:spcPts val="0"/>
              </a:spcBef>
              <a:buNone/>
              <a:defRPr sz="1300">
                <a:solidFill>
                  <a:schemeClr val="bg1"/>
                </a:solidFill>
                <a:latin typeface="Arial" panose="020B0604020202020204" pitchFamily="34" charset="0"/>
                <a:cs typeface="Arial" panose="020B0604020202020204" pitchFamily="34" charset="0"/>
              </a:defRPr>
            </a:lvl1pPr>
          </a:lstStyle>
          <a:p>
            <a:pPr lvl="0"/>
            <a:r>
              <a:rPr lang="en-SG"/>
              <a:t>Type your content here type your content here type your content here type your content here type your content here type your content here type your content here</a:t>
            </a:r>
          </a:p>
        </p:txBody>
      </p:sp>
      <p:sp>
        <p:nvSpPr>
          <p:cNvPr id="14" name="Text Placeholder 19">
            <a:extLst>
              <a:ext uri="{FF2B5EF4-FFF2-40B4-BE49-F238E27FC236}">
                <a16:creationId xmlns:a16="http://schemas.microsoft.com/office/drawing/2014/main" id="{C9ACBB46-51AD-4EA9-A650-C12418011751}"/>
              </a:ext>
            </a:extLst>
          </p:cNvPr>
          <p:cNvSpPr>
            <a:spLocks noGrp="1"/>
          </p:cNvSpPr>
          <p:nvPr>
            <p:ph type="body" sz="quarter" idx="14" hasCustomPrompt="1"/>
          </p:nvPr>
        </p:nvSpPr>
        <p:spPr>
          <a:xfrm>
            <a:off x="3637848" y="3844743"/>
            <a:ext cx="1848871" cy="2230176"/>
          </a:xfrm>
          <a:prstGeom prst="rect">
            <a:avLst/>
          </a:prstGeom>
        </p:spPr>
        <p:txBody>
          <a:bodyPr lIns="0" tIns="0" rIns="0" bIns="0">
            <a:noAutofit/>
          </a:bodyPr>
          <a:lstStyle>
            <a:lvl1pPr marL="0" indent="0">
              <a:lnSpc>
                <a:spcPts val="1550"/>
              </a:lnSpc>
              <a:spcBef>
                <a:spcPts val="0"/>
              </a:spcBef>
              <a:buNone/>
              <a:defRPr sz="1300">
                <a:solidFill>
                  <a:schemeClr val="bg1"/>
                </a:solidFill>
                <a:latin typeface="Arial" panose="020B0604020202020204" pitchFamily="34" charset="0"/>
                <a:cs typeface="Arial" panose="020B0604020202020204" pitchFamily="34" charset="0"/>
              </a:defRPr>
            </a:lvl1pPr>
          </a:lstStyle>
          <a:p>
            <a:pPr lvl="0"/>
            <a:r>
              <a:rPr lang="en-SG"/>
              <a:t>Type your content here type your content here type your content here type your content here type your content here type your content here type your content here</a:t>
            </a:r>
          </a:p>
        </p:txBody>
      </p:sp>
      <p:sp>
        <p:nvSpPr>
          <p:cNvPr id="15" name="Text Placeholder 19">
            <a:extLst>
              <a:ext uri="{FF2B5EF4-FFF2-40B4-BE49-F238E27FC236}">
                <a16:creationId xmlns:a16="http://schemas.microsoft.com/office/drawing/2014/main" id="{6A544C9A-6C00-40D0-B0D1-2374A29C75FD}"/>
              </a:ext>
            </a:extLst>
          </p:cNvPr>
          <p:cNvSpPr>
            <a:spLocks noGrp="1"/>
          </p:cNvSpPr>
          <p:nvPr>
            <p:ph type="body" sz="quarter" idx="15" hasCustomPrompt="1"/>
          </p:nvPr>
        </p:nvSpPr>
        <p:spPr>
          <a:xfrm>
            <a:off x="6667149" y="3844743"/>
            <a:ext cx="1848871" cy="2230176"/>
          </a:xfrm>
          <a:prstGeom prst="rect">
            <a:avLst/>
          </a:prstGeom>
        </p:spPr>
        <p:txBody>
          <a:bodyPr lIns="0" tIns="0" rIns="0" bIns="0">
            <a:noAutofit/>
          </a:bodyPr>
          <a:lstStyle>
            <a:lvl1pPr marL="0" indent="0">
              <a:lnSpc>
                <a:spcPts val="1550"/>
              </a:lnSpc>
              <a:spcBef>
                <a:spcPts val="0"/>
              </a:spcBef>
              <a:buNone/>
              <a:defRPr sz="1300">
                <a:solidFill>
                  <a:schemeClr val="bg1"/>
                </a:solidFill>
                <a:latin typeface="Arial" panose="020B0604020202020204" pitchFamily="34" charset="0"/>
                <a:cs typeface="Arial" panose="020B0604020202020204" pitchFamily="34" charset="0"/>
              </a:defRPr>
            </a:lvl1pPr>
          </a:lstStyle>
          <a:p>
            <a:pPr lvl="0"/>
            <a:r>
              <a:rPr lang="en-SG"/>
              <a:t>Type your content here type your content here type your content here type your content here type your content here type your content here type your content here</a:t>
            </a:r>
          </a:p>
        </p:txBody>
      </p:sp>
      <p:sp>
        <p:nvSpPr>
          <p:cNvPr id="16" name="Text Placeholder 19">
            <a:extLst>
              <a:ext uri="{FF2B5EF4-FFF2-40B4-BE49-F238E27FC236}">
                <a16:creationId xmlns:a16="http://schemas.microsoft.com/office/drawing/2014/main" id="{06FC2BE8-4244-415E-9FC1-55B1E46021D4}"/>
              </a:ext>
            </a:extLst>
          </p:cNvPr>
          <p:cNvSpPr>
            <a:spLocks noGrp="1"/>
          </p:cNvSpPr>
          <p:nvPr>
            <p:ph type="body" sz="quarter" idx="16" hasCustomPrompt="1"/>
          </p:nvPr>
        </p:nvSpPr>
        <p:spPr>
          <a:xfrm>
            <a:off x="9696450" y="3844743"/>
            <a:ext cx="1848871" cy="2230176"/>
          </a:xfrm>
          <a:prstGeom prst="rect">
            <a:avLst/>
          </a:prstGeom>
        </p:spPr>
        <p:txBody>
          <a:bodyPr lIns="0" tIns="0" rIns="0" bIns="0">
            <a:noAutofit/>
          </a:bodyPr>
          <a:lstStyle>
            <a:lvl1pPr marL="0" indent="0">
              <a:lnSpc>
                <a:spcPts val="1550"/>
              </a:lnSpc>
              <a:spcBef>
                <a:spcPts val="0"/>
              </a:spcBef>
              <a:buNone/>
              <a:defRPr sz="1300">
                <a:solidFill>
                  <a:schemeClr val="bg1"/>
                </a:solidFill>
                <a:latin typeface="Arial" panose="020B0604020202020204" pitchFamily="34" charset="0"/>
                <a:cs typeface="Arial" panose="020B0604020202020204" pitchFamily="34" charset="0"/>
              </a:defRPr>
            </a:lvl1pPr>
          </a:lstStyle>
          <a:p>
            <a:pPr lvl="0"/>
            <a:r>
              <a:rPr lang="en-SG"/>
              <a:t>Type your content here type your content here type your content here type your content here type your content here type your content here type your content here</a:t>
            </a:r>
          </a:p>
        </p:txBody>
      </p:sp>
    </p:spTree>
    <p:extLst>
      <p:ext uri="{BB962C8B-B14F-4D97-AF65-F5344CB8AC3E}">
        <p14:creationId xmlns:p14="http://schemas.microsoft.com/office/powerpoint/2010/main" val="220181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lum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35F4ED-08D9-4CB6-ADAB-9D42376CBC90}"/>
              </a:ext>
            </a:extLst>
          </p:cNvPr>
          <p:cNvSpPr/>
          <p:nvPr userDrawn="1"/>
        </p:nvSpPr>
        <p:spPr bwMode="auto">
          <a:xfrm>
            <a:off x="0" y="1389600"/>
            <a:ext cx="12192000" cy="5468400"/>
          </a:xfrm>
          <a:prstGeom prst="rect">
            <a:avLst/>
          </a:prstGeom>
          <a:solidFill>
            <a:srgbClr val="F2F2F2"/>
          </a:solidFill>
          <a:ln>
            <a:noFill/>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800" b="1" i="0" u="none" strike="noStrike" cap="none" normalizeH="0" baseline="0">
              <a:ln>
                <a:noFill/>
              </a:ln>
              <a:solidFill>
                <a:schemeClr val="tx1"/>
              </a:solidFill>
              <a:effectLst/>
              <a:latin typeface="Arial" panose="020B0604020202020204" pitchFamily="34" charset="0"/>
            </a:endParaRPr>
          </a:p>
        </p:txBody>
      </p:sp>
      <p:sp>
        <p:nvSpPr>
          <p:cNvPr id="8" name="Slide Number Placeholder 6">
            <a:extLst>
              <a:ext uri="{FF2B5EF4-FFF2-40B4-BE49-F238E27FC236}">
                <a16:creationId xmlns:a16="http://schemas.microsoft.com/office/drawing/2014/main" id="{F4AB3C8D-FEBE-49E4-9062-E6BEBA863168}"/>
              </a:ext>
            </a:extLst>
          </p:cNvPr>
          <p:cNvSpPr>
            <a:spLocks noGrp="1"/>
          </p:cNvSpPr>
          <p:nvPr>
            <p:ph type="sldNum" sz="quarter" idx="11"/>
          </p:nvPr>
        </p:nvSpPr>
        <p:spPr>
          <a:xfrm>
            <a:off x="11688064" y="6360986"/>
            <a:ext cx="392113" cy="365125"/>
          </a:xfrm>
          <a:prstGeom prst="rect">
            <a:avLst/>
          </a:prstGeom>
        </p:spPr>
        <p:txBody>
          <a:bodyPr anchor="b">
            <a:noAutofit/>
          </a:bodyP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pic>
        <p:nvPicPr>
          <p:cNvPr id="18" name="Picture 8">
            <a:extLst>
              <a:ext uri="{FF2B5EF4-FFF2-40B4-BE49-F238E27FC236}">
                <a16:creationId xmlns:a16="http://schemas.microsoft.com/office/drawing/2014/main" id="{E173EEF6-E5E0-4E2E-BB83-C3C592522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5252" y="6353027"/>
            <a:ext cx="755991" cy="2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9">
            <a:extLst>
              <a:ext uri="{FF2B5EF4-FFF2-40B4-BE49-F238E27FC236}">
                <a16:creationId xmlns:a16="http://schemas.microsoft.com/office/drawing/2014/main" id="{F91F2FC0-BE7B-41DD-B920-672488DC3496}"/>
              </a:ext>
            </a:extLst>
          </p:cNvPr>
          <p:cNvSpPr>
            <a:spLocks noGrp="1"/>
          </p:cNvSpPr>
          <p:nvPr>
            <p:ph type="body" sz="quarter" idx="15" hasCustomPrompt="1"/>
          </p:nvPr>
        </p:nvSpPr>
        <p:spPr>
          <a:xfrm>
            <a:off x="540000" y="515377"/>
            <a:ext cx="8060853" cy="374628"/>
          </a:xfrm>
          <a:prstGeom prst="rect">
            <a:avLst/>
          </a:prstGeom>
        </p:spPr>
        <p:txBody>
          <a:bodyPr lIns="0" tIns="0" rIns="0" bIns="0">
            <a:noAutofit/>
          </a:bodyPr>
          <a:lstStyle>
            <a:lvl1pPr marL="0" indent="0">
              <a:lnSpc>
                <a:spcPct val="100000"/>
              </a:lnSpc>
              <a:spcBef>
                <a:spcPts val="0"/>
              </a:spcBef>
              <a:buNone/>
              <a:defRPr sz="24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Title font – Arial, size 24</a:t>
            </a:r>
          </a:p>
        </p:txBody>
      </p:sp>
      <p:sp>
        <p:nvSpPr>
          <p:cNvPr id="12" name="Text Placeholder 19">
            <a:extLst>
              <a:ext uri="{FF2B5EF4-FFF2-40B4-BE49-F238E27FC236}">
                <a16:creationId xmlns:a16="http://schemas.microsoft.com/office/drawing/2014/main" id="{CB52702C-0F1A-4C03-8197-E2906F042609}"/>
              </a:ext>
            </a:extLst>
          </p:cNvPr>
          <p:cNvSpPr>
            <a:spLocks noGrp="1"/>
          </p:cNvSpPr>
          <p:nvPr>
            <p:ph type="body" sz="quarter" idx="16" hasCustomPrompt="1"/>
          </p:nvPr>
        </p:nvSpPr>
        <p:spPr>
          <a:xfrm>
            <a:off x="540000" y="905022"/>
            <a:ext cx="8060853" cy="374628"/>
          </a:xfrm>
          <a:prstGeom prst="rect">
            <a:avLst/>
          </a:prstGeom>
        </p:spPr>
        <p:txBody>
          <a:bodyPr lIns="0" tIns="0" rIns="0" bIns="0">
            <a:noAutofit/>
          </a:bodyPr>
          <a:lstStyle>
            <a:lvl1pPr marL="0" indent="0">
              <a:lnSpc>
                <a:spcPct val="100000"/>
              </a:lnSpc>
              <a:spcBef>
                <a:spcPts val="0"/>
              </a:spcBef>
              <a:buNone/>
              <a:defRPr sz="16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SG"/>
              <a:t>Subtitle font – Arial, size 16</a:t>
            </a:r>
          </a:p>
        </p:txBody>
      </p:sp>
      <p:sp>
        <p:nvSpPr>
          <p:cNvPr id="7" name="Text Placeholder 3">
            <a:extLst>
              <a:ext uri="{FF2B5EF4-FFF2-40B4-BE49-F238E27FC236}">
                <a16:creationId xmlns:a16="http://schemas.microsoft.com/office/drawing/2014/main" id="{D39DA869-6EDB-4BFD-A901-663A9B547CC7}"/>
              </a:ext>
            </a:extLst>
          </p:cNvPr>
          <p:cNvSpPr>
            <a:spLocks noGrp="1"/>
          </p:cNvSpPr>
          <p:nvPr>
            <p:ph type="body" sz="quarter" idx="17" hasCustomPrompt="1"/>
          </p:nvPr>
        </p:nvSpPr>
        <p:spPr>
          <a:xfrm>
            <a:off x="540000" y="1827786"/>
            <a:ext cx="5040000" cy="4247097"/>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
        <p:nvSpPr>
          <p:cNvPr id="13" name="Text Placeholder 3">
            <a:extLst>
              <a:ext uri="{FF2B5EF4-FFF2-40B4-BE49-F238E27FC236}">
                <a16:creationId xmlns:a16="http://schemas.microsoft.com/office/drawing/2014/main" id="{DC4828BC-08A6-451E-9443-B21D5F52342D}"/>
              </a:ext>
            </a:extLst>
          </p:cNvPr>
          <p:cNvSpPr>
            <a:spLocks noGrp="1"/>
          </p:cNvSpPr>
          <p:nvPr>
            <p:ph type="body" sz="quarter" idx="18" hasCustomPrompt="1"/>
          </p:nvPr>
        </p:nvSpPr>
        <p:spPr>
          <a:xfrm>
            <a:off x="6636000" y="1827786"/>
            <a:ext cx="5040000" cy="4247097"/>
          </a:xfrm>
          <a:prstGeom prst="rect">
            <a:avLst/>
          </a:prstGeom>
        </p:spPr>
        <p:txBody>
          <a:bodyPr lIns="0" rIns="0">
            <a:normAutofit/>
          </a:bodyPr>
          <a:lstStyle>
            <a:lvl1pPr marL="0" indent="0">
              <a:buNone/>
              <a:defRPr sz="1400" b="0">
                <a:latin typeface="Arial" panose="020B0604020202020204" pitchFamily="34" charset="0"/>
                <a:cs typeface="Arial" panose="020B0604020202020204" pitchFamily="34" charset="0"/>
              </a:defRPr>
            </a:lvl1pPr>
            <a:lvl2pPr marL="457200" indent="0">
              <a:buClr>
                <a:srgbClr val="CC0000"/>
              </a:buClr>
              <a:buFont typeface="Arial" panose="020B0604020202020204" pitchFamily="34" charset="0"/>
              <a:buNone/>
              <a:defRPr sz="1400" b="0">
                <a:latin typeface="Arial" panose="020B0604020202020204" pitchFamily="34" charset="0"/>
                <a:cs typeface="Arial" panose="020B0604020202020204" pitchFamily="34" charset="0"/>
              </a:defRPr>
            </a:lvl2pPr>
            <a:lvl3pPr marL="1143000" indent="-228600">
              <a:buFont typeface="Wingdings" panose="05000000000000000000" pitchFamily="2" charset="2"/>
              <a:buChar char="Ø"/>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Type your content here</a:t>
            </a:r>
          </a:p>
        </p:txBody>
      </p:sp>
    </p:spTree>
    <p:extLst>
      <p:ext uri="{BB962C8B-B14F-4D97-AF65-F5344CB8AC3E}">
        <p14:creationId xmlns:p14="http://schemas.microsoft.com/office/powerpoint/2010/main" val="57222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0F660E87-A6F5-4B17-B484-0D6A2FE71A4D}"/>
              </a:ext>
            </a:extLst>
          </p:cNvPr>
          <p:cNvSpPr>
            <a:spLocks noGrp="1"/>
          </p:cNvSpPr>
          <p:nvPr>
            <p:ph type="sldNum" sz="quarter" idx="4"/>
          </p:nvPr>
        </p:nvSpPr>
        <p:spPr>
          <a:xfrm>
            <a:off x="11688064" y="6360986"/>
            <a:ext cx="392113" cy="365125"/>
          </a:xfrm>
          <a:prstGeom prst="rect">
            <a:avLst/>
          </a:prstGeom>
        </p:spPr>
        <p:txBody>
          <a:bodyPr anchor="b"/>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3E96052-0A4B-4A08-865C-CA976258621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94" r:id="rId1"/>
    <p:sldLayoutId id="2147484192" r:id="rId2"/>
    <p:sldLayoutId id="2147484146" r:id="rId3"/>
    <p:sldLayoutId id="2147484168" r:id="rId4"/>
    <p:sldLayoutId id="2147484188" r:id="rId5"/>
    <p:sldLayoutId id="2147484169" r:id="rId6"/>
    <p:sldLayoutId id="2147484179" r:id="rId7"/>
    <p:sldLayoutId id="2147484180" r:id="rId8"/>
    <p:sldLayoutId id="2147484172" r:id="rId9"/>
    <p:sldLayoutId id="2147484178" r:id="rId10"/>
    <p:sldLayoutId id="2147484198" r:id="rId11"/>
    <p:sldLayoutId id="2147484197" r:id="rId12"/>
    <p:sldLayoutId id="2147484173" r:id="rId13"/>
    <p:sldLayoutId id="2147484174" r:id="rId14"/>
    <p:sldLayoutId id="2147484183" r:id="rId15"/>
    <p:sldLayoutId id="2147484199" r:id="rId16"/>
  </p:sldLayoutIdLst>
  <p:hf hdr="0" ftr="0" dt="0"/>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panose="020B0604020202020204" pitchFamily="34" charset="0"/>
        </a:defRPr>
      </a:lvl2pPr>
      <a:lvl3pPr algn="l" rtl="0" eaLnBrk="1" fontAlgn="base" hangingPunct="1">
        <a:spcBef>
          <a:spcPct val="0"/>
        </a:spcBef>
        <a:spcAft>
          <a:spcPct val="0"/>
        </a:spcAft>
        <a:defRPr sz="2800" b="1">
          <a:solidFill>
            <a:schemeClr val="tx1"/>
          </a:solidFill>
          <a:latin typeface="Arial" panose="020B0604020202020204" pitchFamily="34" charset="0"/>
        </a:defRPr>
      </a:lvl3pPr>
      <a:lvl4pPr algn="l" rtl="0" eaLnBrk="1" fontAlgn="base" hangingPunct="1">
        <a:spcBef>
          <a:spcPct val="0"/>
        </a:spcBef>
        <a:spcAft>
          <a:spcPct val="0"/>
        </a:spcAft>
        <a:defRPr sz="2800" b="1">
          <a:solidFill>
            <a:schemeClr val="tx1"/>
          </a:solidFill>
          <a:latin typeface="Arial" panose="020B0604020202020204" pitchFamily="34" charset="0"/>
        </a:defRPr>
      </a:lvl4pPr>
      <a:lvl5pPr algn="l" rtl="0" eaLnBrk="1" fontAlgn="base" hangingPunct="1">
        <a:spcBef>
          <a:spcPct val="0"/>
        </a:spcBef>
        <a:spcAft>
          <a:spcPct val="0"/>
        </a:spcAft>
        <a:defRPr sz="2800" b="1">
          <a:solidFill>
            <a:schemeClr val="tx1"/>
          </a:solidFill>
          <a:latin typeface="Arial" panose="020B0604020202020204" pitchFamily="34" charset="0"/>
        </a:defRPr>
      </a:lvl5pPr>
      <a:lvl6pPr marL="457200" algn="l" rtl="0" eaLnBrk="1" fontAlgn="base" hangingPunct="1">
        <a:spcBef>
          <a:spcPct val="0"/>
        </a:spcBef>
        <a:spcAft>
          <a:spcPct val="0"/>
        </a:spcAft>
        <a:defRPr sz="2800" b="1">
          <a:solidFill>
            <a:schemeClr val="tx1"/>
          </a:solidFill>
          <a:latin typeface="Arial" panose="020B0604020202020204" pitchFamily="34" charset="0"/>
        </a:defRPr>
      </a:lvl6pPr>
      <a:lvl7pPr marL="914400" algn="l" rtl="0" eaLnBrk="1" fontAlgn="base" hangingPunct="1">
        <a:spcBef>
          <a:spcPct val="0"/>
        </a:spcBef>
        <a:spcAft>
          <a:spcPct val="0"/>
        </a:spcAft>
        <a:defRPr sz="2800" b="1">
          <a:solidFill>
            <a:schemeClr val="tx1"/>
          </a:solidFill>
          <a:latin typeface="Arial" panose="020B0604020202020204" pitchFamily="34" charset="0"/>
        </a:defRPr>
      </a:lvl7pPr>
      <a:lvl8pPr marL="1371600" algn="l" rtl="0" eaLnBrk="1" fontAlgn="base" hangingPunct="1">
        <a:spcBef>
          <a:spcPct val="0"/>
        </a:spcBef>
        <a:spcAft>
          <a:spcPct val="0"/>
        </a:spcAft>
        <a:defRPr sz="2800" b="1">
          <a:solidFill>
            <a:schemeClr val="tx1"/>
          </a:solidFill>
          <a:latin typeface="Arial" panose="020B0604020202020204" pitchFamily="34" charset="0"/>
        </a:defRPr>
      </a:lvl8pPr>
      <a:lvl9pPr marL="1828800" algn="l" rtl="0" eaLnBrk="1" fontAlgn="base" hangingPunct="1">
        <a:spcBef>
          <a:spcPct val="0"/>
        </a:spcBef>
        <a:spcAft>
          <a:spcPct val="0"/>
        </a:spcAft>
        <a:defRPr sz="28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accent1"/>
        </a:buClr>
        <a:buFont typeface="Wingdings" panose="05000000000000000000" pitchFamily="2" charset="2"/>
        <a:buChar char="§"/>
        <a:defRPr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18/10/relationships/comments" Target="../comments/modernComment_7FFFFFFF_6B7B76AA.xml"/><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840DAEA-3A40-44FB-B830-1D27A07BD45C}"/>
              </a:ext>
            </a:extLst>
          </p:cNvPr>
          <p:cNvSpPr>
            <a:spLocks noGrp="1"/>
          </p:cNvSpPr>
          <p:nvPr>
            <p:ph type="body" sz="quarter" idx="12"/>
          </p:nvPr>
        </p:nvSpPr>
        <p:spPr/>
        <p:txBody>
          <a:bodyPr/>
          <a:lstStyle/>
          <a:p>
            <a:r>
              <a:rPr lang="en-SG"/>
              <a:t>Jan 2025</a:t>
            </a:r>
          </a:p>
        </p:txBody>
      </p:sp>
      <p:sp>
        <p:nvSpPr>
          <p:cNvPr id="6" name="Title 5">
            <a:extLst>
              <a:ext uri="{FF2B5EF4-FFF2-40B4-BE49-F238E27FC236}">
                <a16:creationId xmlns:a16="http://schemas.microsoft.com/office/drawing/2014/main" id="{878C7D09-823F-4415-9AFC-444FE03E42D6}"/>
              </a:ext>
            </a:extLst>
          </p:cNvPr>
          <p:cNvSpPr>
            <a:spLocks noGrp="1"/>
          </p:cNvSpPr>
          <p:nvPr>
            <p:ph type="ctrTitle"/>
          </p:nvPr>
        </p:nvSpPr>
        <p:spPr/>
        <p:txBody>
          <a:bodyPr/>
          <a:lstStyle/>
          <a:p>
            <a:r>
              <a:rPr lang="en-SG"/>
              <a:t>DBS Asian Insights 2025</a:t>
            </a:r>
          </a:p>
        </p:txBody>
      </p:sp>
      <p:sp>
        <p:nvSpPr>
          <p:cNvPr id="8" name="Text Placeholder 7">
            <a:extLst>
              <a:ext uri="{FF2B5EF4-FFF2-40B4-BE49-F238E27FC236}">
                <a16:creationId xmlns:a16="http://schemas.microsoft.com/office/drawing/2014/main" id="{7A0070D3-C112-44C4-B47C-930BA4282720}"/>
              </a:ext>
            </a:extLst>
          </p:cNvPr>
          <p:cNvSpPr>
            <a:spLocks noGrp="1"/>
          </p:cNvSpPr>
          <p:nvPr>
            <p:ph type="body" sz="quarter" idx="10"/>
          </p:nvPr>
        </p:nvSpPr>
        <p:spPr/>
        <p:txBody>
          <a:bodyPr/>
          <a:lstStyle/>
          <a:p>
            <a:r>
              <a:rPr lang="en-SG"/>
              <a:t>Media Partner Brief</a:t>
            </a:r>
          </a:p>
        </p:txBody>
      </p:sp>
    </p:spTree>
    <p:extLst>
      <p:ext uri="{BB962C8B-B14F-4D97-AF65-F5344CB8AC3E}">
        <p14:creationId xmlns:p14="http://schemas.microsoft.com/office/powerpoint/2010/main" val="178869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7FF366-9ACA-3D17-7F7E-C2C41BC3A1FF}"/>
              </a:ext>
            </a:extLst>
          </p:cNvPr>
          <p:cNvSpPr>
            <a:spLocks noGrp="1"/>
          </p:cNvSpPr>
          <p:nvPr>
            <p:ph type="sldNum" sz="quarter" idx="11"/>
          </p:nvPr>
        </p:nvSpPr>
        <p:spPr/>
        <p:txBody>
          <a:bodyPr/>
          <a:lstStyle/>
          <a:p>
            <a:pPr>
              <a:defRPr/>
            </a:pPr>
            <a:fld id="{D3E96052-0A4B-4A08-865C-CA9762586211}" type="slidenum">
              <a:rPr lang="en-US" smtClean="0"/>
              <a:pPr>
                <a:defRPr/>
              </a:pPr>
              <a:t>2</a:t>
            </a:fld>
            <a:endParaRPr lang="en-US"/>
          </a:p>
        </p:txBody>
      </p:sp>
      <p:sp>
        <p:nvSpPr>
          <p:cNvPr id="7" name="TextBox 6">
            <a:extLst>
              <a:ext uri="{FF2B5EF4-FFF2-40B4-BE49-F238E27FC236}">
                <a16:creationId xmlns:a16="http://schemas.microsoft.com/office/drawing/2014/main" id="{76C8F2B2-2D8E-5128-97FB-1EAB4E60B567}"/>
              </a:ext>
            </a:extLst>
          </p:cNvPr>
          <p:cNvSpPr txBox="1"/>
          <p:nvPr/>
        </p:nvSpPr>
        <p:spPr>
          <a:xfrm>
            <a:off x="128988" y="3291276"/>
            <a:ext cx="3932465" cy="2800767"/>
          </a:xfrm>
          <a:prstGeom prst="rect">
            <a:avLst/>
          </a:prstGeom>
          <a:noFill/>
        </p:spPr>
        <p:txBody>
          <a:bodyPr wrap="square" rtlCol="0">
            <a:spAutoFit/>
          </a:bodyPr>
          <a:lstStyle/>
          <a:p>
            <a:pPr marL="171450" indent="-171450">
              <a:buFont typeface="Arial" panose="020B0604020202020204" pitchFamily="34" charset="0"/>
              <a:buChar char="•"/>
            </a:pPr>
            <a:r>
              <a:rPr lang="en-US" sz="1100" b="1">
                <a:latin typeface="Open Sans" panose="020B0606030504020204" pitchFamily="34" charset="0"/>
                <a:ea typeface="Open Sans" panose="020B0606030504020204" pitchFamily="34" charset="0"/>
                <a:cs typeface="Open Sans" panose="020B0606030504020204" pitchFamily="34" charset="0"/>
              </a:rPr>
              <a:t>Return of Trump and Energy Tensions: </a:t>
            </a:r>
            <a:r>
              <a:rPr lang="en-US" sz="1100">
                <a:latin typeface="Open Sans" panose="020B0606030504020204" pitchFamily="34" charset="0"/>
                <a:ea typeface="Open Sans" panose="020B0606030504020204" pitchFamily="34" charset="0"/>
                <a:cs typeface="Open Sans" panose="020B0606030504020204" pitchFamily="34" charset="0"/>
              </a:rPr>
              <a:t>Donald Trump’s presidency (from January 2025) may escalate global energy tensions through increased tariffs (up to 20%), a focus on fossil fuel expansion, and potential geopolitical moves</a:t>
            </a:r>
          </a:p>
          <a:p>
            <a:pPr marL="171450" indent="-171450">
              <a:buFont typeface="Arial" panose="020B0604020202020204" pitchFamily="34" charset="0"/>
              <a:buChar char="•"/>
            </a:pPr>
            <a:endParaRPr lang="en-US"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100" b="1">
                <a:latin typeface="Open Sans" panose="020B0606030504020204" pitchFamily="34" charset="0"/>
                <a:ea typeface="Open Sans" panose="020B0606030504020204" pitchFamily="34" charset="0"/>
                <a:cs typeface="Open Sans" panose="020B0606030504020204" pitchFamily="34" charset="0"/>
              </a:rPr>
              <a:t>Indonesia Presidential Transition and Governance: </a:t>
            </a:r>
            <a:r>
              <a:rPr lang="en-US" sz="1100">
                <a:latin typeface="Open Sans" panose="020B0606030504020204" pitchFamily="34" charset="0"/>
                <a:ea typeface="Open Sans" panose="020B0606030504020204" pitchFamily="34" charset="0"/>
                <a:cs typeface="Open Sans" panose="020B0606030504020204" pitchFamily="34" charset="0"/>
              </a:rPr>
              <a:t>Prabowo's administration has launched several initiatives, including a multi-billion-dollar free nutritious meal program targeting schoolchildren and pregnant women, aiming to reach 83 million recipients by the end of 2025. While this program has garnered public support, economists' express concerns about its fiscal sustainability, noting the need for an additional 100 trillion rupiah ($6.11 billion) to fully implement the scheme</a:t>
            </a:r>
          </a:p>
        </p:txBody>
      </p:sp>
      <p:sp>
        <p:nvSpPr>
          <p:cNvPr id="12" name="TextBox 11">
            <a:extLst>
              <a:ext uri="{FF2B5EF4-FFF2-40B4-BE49-F238E27FC236}">
                <a16:creationId xmlns:a16="http://schemas.microsoft.com/office/drawing/2014/main" id="{A0DE6821-5065-3FDD-E37C-493F5B35EAB5}"/>
              </a:ext>
            </a:extLst>
          </p:cNvPr>
          <p:cNvSpPr txBox="1"/>
          <p:nvPr/>
        </p:nvSpPr>
        <p:spPr>
          <a:xfrm>
            <a:off x="4299668" y="3210848"/>
            <a:ext cx="3758483" cy="2631490"/>
          </a:xfrm>
          <a:prstGeom prst="rect">
            <a:avLst/>
          </a:prstGeom>
          <a:noFill/>
        </p:spPr>
        <p:txBody>
          <a:bodyPr wrap="square" rtlCol="0">
            <a:spAutoFit/>
          </a:bodyPr>
          <a:lstStyle/>
          <a:p>
            <a:pPr marL="171450" indent="-171450">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Global Economic Slowdown: OECD forecasts a slowdown to 2.7% in 2024, down from 2.9% in 2023. </a:t>
            </a:r>
            <a:br>
              <a:rPr lang="en-US" sz="1100">
                <a:latin typeface="Open Sans" panose="020B0606030504020204" pitchFamily="34" charset="0"/>
                <a:ea typeface="Open Sans" panose="020B0606030504020204" pitchFamily="34" charset="0"/>
                <a:cs typeface="Open Sans" panose="020B0606030504020204" pitchFamily="34" charset="0"/>
              </a:rPr>
            </a:br>
            <a:endParaRPr lang="en-US"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Governments, particularly the U.S., are adopting protectionist policies, including higher tariffs and subsidies for domestic industries.</a:t>
            </a:r>
          </a:p>
          <a:p>
            <a:pPr marL="171450" indent="-171450">
              <a:buFont typeface="Arial" panose="020B0604020202020204" pitchFamily="34" charset="0"/>
              <a:buChar char="•"/>
            </a:pPr>
            <a:endParaRPr lang="en-US"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Indonesia Economic growth is projected at 5% in 2024, below the government’s 6% target, partly due to weaker global demand affecting exports.</a:t>
            </a:r>
          </a:p>
          <a:p>
            <a:pPr marL="171450" indent="-171450">
              <a:buFont typeface="Arial" panose="020B0604020202020204" pitchFamily="34" charset="0"/>
              <a:buChar char="•"/>
            </a:pPr>
            <a:endParaRPr lang="en-US"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President Prabowo's ambitious social programs (e.g., free meals) face fiscal sustainability challenges, requiring an additional IDR 100 trillion ($6.11 billion).</a:t>
            </a:r>
          </a:p>
        </p:txBody>
      </p:sp>
      <p:sp>
        <p:nvSpPr>
          <p:cNvPr id="13" name="TextBox 12">
            <a:extLst>
              <a:ext uri="{FF2B5EF4-FFF2-40B4-BE49-F238E27FC236}">
                <a16:creationId xmlns:a16="http://schemas.microsoft.com/office/drawing/2014/main" id="{A292DF41-CA88-D2F7-45DB-58F8C6045E0C}"/>
              </a:ext>
            </a:extLst>
          </p:cNvPr>
          <p:cNvSpPr txBox="1"/>
          <p:nvPr/>
        </p:nvSpPr>
        <p:spPr>
          <a:xfrm>
            <a:off x="8186616" y="3234456"/>
            <a:ext cx="3804000" cy="3139321"/>
          </a:xfrm>
          <a:prstGeom prst="rect">
            <a:avLst/>
          </a:prstGeom>
          <a:noFill/>
        </p:spPr>
        <p:txBody>
          <a:bodyPr wrap="square" rtlCol="0">
            <a:spAutoFit/>
          </a:bodyPr>
          <a:lstStyle/>
          <a:p>
            <a:pPr marL="171450" indent="-171450">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At COP29 in Baku, Azerbaijan, Developed nations pledged to mobilize $300 billion annually by 2035 to support developing countries in mitigating and adapting to climate change. </a:t>
            </a:r>
          </a:p>
          <a:p>
            <a:pPr marL="171450" indent="-171450">
              <a:buFont typeface="Arial" panose="020B0604020202020204" pitchFamily="34" charset="0"/>
              <a:buChar char="•"/>
            </a:pPr>
            <a:endParaRPr lang="en-US"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COP29 finalized rules under Article 6 of the Paris Agreement, establishing a framework for international carbon credit trading. This mechanism allows countries and companies to trade emission reductions, creating opportunities for businesses specializing in carbon offset projects. </a:t>
            </a:r>
          </a:p>
          <a:p>
            <a:pPr marL="171450" indent="-171450">
              <a:buFont typeface="Arial" panose="020B0604020202020204" pitchFamily="34" charset="0"/>
              <a:buChar char="•"/>
            </a:pPr>
            <a:endParaRPr lang="en-US" sz="110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Indonesia Presidential Regulation No. 14/2024 provides a legal framework for CCS activities, covering exploration permits, storage operations, tax provisions, and economic incentives. This regulation aims to reduce carbon emissions and attract foreign investment in CCS technologies.</a:t>
            </a:r>
          </a:p>
        </p:txBody>
      </p:sp>
      <p:pic>
        <p:nvPicPr>
          <p:cNvPr id="15" name="Picture 14">
            <a:extLst>
              <a:ext uri="{FF2B5EF4-FFF2-40B4-BE49-F238E27FC236}">
                <a16:creationId xmlns:a16="http://schemas.microsoft.com/office/drawing/2014/main" id="{0805D9B8-996E-0DBA-E800-108599C0054E}"/>
              </a:ext>
            </a:extLst>
          </p:cNvPr>
          <p:cNvPicPr>
            <a:picLocks noChangeAspect="1"/>
          </p:cNvPicPr>
          <p:nvPr/>
        </p:nvPicPr>
        <p:blipFill>
          <a:blip r:embed="rId2"/>
          <a:stretch>
            <a:fillRect/>
          </a:stretch>
        </p:blipFill>
        <p:spPr>
          <a:xfrm>
            <a:off x="4428133" y="801625"/>
            <a:ext cx="3131004" cy="2120319"/>
          </a:xfrm>
          <a:prstGeom prst="rect">
            <a:avLst/>
          </a:prstGeom>
        </p:spPr>
      </p:pic>
      <p:sp>
        <p:nvSpPr>
          <p:cNvPr id="17" name="TextBox 16">
            <a:extLst>
              <a:ext uri="{FF2B5EF4-FFF2-40B4-BE49-F238E27FC236}">
                <a16:creationId xmlns:a16="http://schemas.microsoft.com/office/drawing/2014/main" id="{4B2B5BF5-B127-31CD-3307-CD7589439E28}"/>
              </a:ext>
            </a:extLst>
          </p:cNvPr>
          <p:cNvSpPr txBox="1"/>
          <p:nvPr/>
        </p:nvSpPr>
        <p:spPr>
          <a:xfrm>
            <a:off x="367203" y="2921944"/>
            <a:ext cx="3053197" cy="369332"/>
          </a:xfrm>
          <a:prstGeom prst="rect">
            <a:avLst/>
          </a:prstGeom>
          <a:noFill/>
        </p:spPr>
        <p:txBody>
          <a:bodyPr wrap="square" rtlCol="0">
            <a:spAutoFit/>
          </a:bodyPr>
          <a:lstStyle/>
          <a:p>
            <a:r>
              <a:rPr lang="en-US">
                <a:latin typeface="Open Sans ExtraBold" panose="020B0906030804020204" pitchFamily="34" charset="0"/>
                <a:ea typeface="Open Sans ExtraBold" panose="020B0906030804020204" pitchFamily="34" charset="0"/>
                <a:cs typeface="Open Sans ExtraBold" panose="020B0906030804020204" pitchFamily="34" charset="0"/>
              </a:rPr>
              <a:t>Politics</a:t>
            </a:r>
          </a:p>
        </p:txBody>
      </p:sp>
      <p:sp>
        <p:nvSpPr>
          <p:cNvPr id="18" name="TextBox 17">
            <a:extLst>
              <a:ext uri="{FF2B5EF4-FFF2-40B4-BE49-F238E27FC236}">
                <a16:creationId xmlns:a16="http://schemas.microsoft.com/office/drawing/2014/main" id="{616326B7-19AC-2C0E-2BF8-8D34E2FD52F2}"/>
              </a:ext>
            </a:extLst>
          </p:cNvPr>
          <p:cNvSpPr txBox="1"/>
          <p:nvPr/>
        </p:nvSpPr>
        <p:spPr>
          <a:xfrm>
            <a:off x="4428133" y="2921944"/>
            <a:ext cx="3053197" cy="369332"/>
          </a:xfrm>
          <a:prstGeom prst="rect">
            <a:avLst/>
          </a:prstGeom>
          <a:noFill/>
        </p:spPr>
        <p:txBody>
          <a:bodyPr wrap="square" rtlCol="0">
            <a:spAutoFit/>
          </a:bodyPr>
          <a:lstStyle/>
          <a:p>
            <a:r>
              <a:rPr lang="en-US">
                <a:latin typeface="Open Sans ExtraBold" panose="020B0906030804020204" pitchFamily="34" charset="0"/>
                <a:ea typeface="Open Sans ExtraBold" panose="020B0906030804020204" pitchFamily="34" charset="0"/>
                <a:cs typeface="Open Sans ExtraBold" panose="020B0906030804020204" pitchFamily="34" charset="0"/>
              </a:rPr>
              <a:t>Economy</a:t>
            </a:r>
          </a:p>
        </p:txBody>
      </p:sp>
      <p:sp>
        <p:nvSpPr>
          <p:cNvPr id="19" name="TextBox 18">
            <a:extLst>
              <a:ext uri="{FF2B5EF4-FFF2-40B4-BE49-F238E27FC236}">
                <a16:creationId xmlns:a16="http://schemas.microsoft.com/office/drawing/2014/main" id="{6915B157-6373-C0B3-A1E6-AB404D752098}"/>
              </a:ext>
            </a:extLst>
          </p:cNvPr>
          <p:cNvSpPr txBox="1"/>
          <p:nvPr/>
        </p:nvSpPr>
        <p:spPr>
          <a:xfrm>
            <a:off x="8186616" y="2897104"/>
            <a:ext cx="3635830" cy="369332"/>
          </a:xfrm>
          <a:prstGeom prst="rect">
            <a:avLst/>
          </a:prstGeom>
          <a:noFill/>
        </p:spPr>
        <p:txBody>
          <a:bodyPr wrap="square" rtlCol="0">
            <a:spAutoFit/>
          </a:bodyPr>
          <a:lstStyle/>
          <a:p>
            <a:r>
              <a:rPr lang="en-US">
                <a:latin typeface="Open Sans ExtraBold" panose="020B0906030804020204" pitchFamily="34" charset="0"/>
                <a:ea typeface="Open Sans ExtraBold" panose="020B0906030804020204" pitchFamily="34" charset="0"/>
                <a:cs typeface="Open Sans ExtraBold" panose="020B0906030804020204" pitchFamily="34" charset="0"/>
              </a:rPr>
              <a:t>Sustainability</a:t>
            </a:r>
          </a:p>
        </p:txBody>
      </p:sp>
      <p:sp>
        <p:nvSpPr>
          <p:cNvPr id="20" name="TextBox 19">
            <a:extLst>
              <a:ext uri="{FF2B5EF4-FFF2-40B4-BE49-F238E27FC236}">
                <a16:creationId xmlns:a16="http://schemas.microsoft.com/office/drawing/2014/main" id="{77DE31BA-AE0B-8732-F3C5-A3365782AEE3}"/>
              </a:ext>
            </a:extLst>
          </p:cNvPr>
          <p:cNvSpPr txBox="1"/>
          <p:nvPr/>
        </p:nvSpPr>
        <p:spPr>
          <a:xfrm>
            <a:off x="113185" y="197390"/>
            <a:ext cx="11730472" cy="523220"/>
          </a:xfrm>
          <a:prstGeom prst="rect">
            <a:avLst/>
          </a:prstGeom>
          <a:noFill/>
        </p:spPr>
        <p:txBody>
          <a:bodyPr wrap="square" rtlCol="0">
            <a:spAutoFit/>
          </a:bodyPr>
          <a:lstStyle/>
          <a:p>
            <a:r>
              <a:rPr lang="en-US" sz="2800">
                <a:latin typeface="Open Sans ExtraBold" panose="020B0906030804020204" pitchFamily="34" charset="0"/>
                <a:ea typeface="Open Sans ExtraBold" panose="020B0906030804020204" pitchFamily="34" charset="0"/>
                <a:cs typeface="Open Sans ExtraBold" panose="020B0906030804020204" pitchFamily="34" charset="0"/>
              </a:rPr>
              <a:t>The</a:t>
            </a:r>
            <a:r>
              <a:rPr lang="en-US" sz="280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 Background</a:t>
            </a:r>
          </a:p>
        </p:txBody>
      </p:sp>
      <p:pic>
        <p:nvPicPr>
          <p:cNvPr id="3" name="Picture 2">
            <a:extLst>
              <a:ext uri="{FF2B5EF4-FFF2-40B4-BE49-F238E27FC236}">
                <a16:creationId xmlns:a16="http://schemas.microsoft.com/office/drawing/2014/main" id="{10742E26-B23A-52F6-1679-51DFC166E091}"/>
              </a:ext>
            </a:extLst>
          </p:cNvPr>
          <p:cNvPicPr>
            <a:picLocks noChangeAspect="1"/>
          </p:cNvPicPr>
          <p:nvPr/>
        </p:nvPicPr>
        <p:blipFill>
          <a:blip r:embed="rId3"/>
          <a:stretch>
            <a:fillRect/>
          </a:stretch>
        </p:blipFill>
        <p:spPr>
          <a:xfrm>
            <a:off x="288471" y="817286"/>
            <a:ext cx="2231500" cy="1249640"/>
          </a:xfrm>
          <a:prstGeom prst="rect">
            <a:avLst/>
          </a:prstGeom>
        </p:spPr>
      </p:pic>
      <p:pic>
        <p:nvPicPr>
          <p:cNvPr id="4" name="Picture 3">
            <a:extLst>
              <a:ext uri="{FF2B5EF4-FFF2-40B4-BE49-F238E27FC236}">
                <a16:creationId xmlns:a16="http://schemas.microsoft.com/office/drawing/2014/main" id="{122BE0DC-4E6C-4986-E9A2-412D0C872E51}"/>
              </a:ext>
            </a:extLst>
          </p:cNvPr>
          <p:cNvPicPr>
            <a:picLocks noChangeAspect="1"/>
          </p:cNvPicPr>
          <p:nvPr/>
        </p:nvPicPr>
        <p:blipFill>
          <a:blip r:embed="rId4"/>
          <a:stretch>
            <a:fillRect/>
          </a:stretch>
        </p:blipFill>
        <p:spPr>
          <a:xfrm>
            <a:off x="1894186" y="1672304"/>
            <a:ext cx="2231500" cy="1249640"/>
          </a:xfrm>
          <a:prstGeom prst="rect">
            <a:avLst/>
          </a:prstGeom>
        </p:spPr>
      </p:pic>
      <p:pic>
        <p:nvPicPr>
          <p:cNvPr id="5" name="Picture 4">
            <a:extLst>
              <a:ext uri="{FF2B5EF4-FFF2-40B4-BE49-F238E27FC236}">
                <a16:creationId xmlns:a16="http://schemas.microsoft.com/office/drawing/2014/main" id="{0A156368-9129-7F46-5BBA-4CBDA5648B07}"/>
              </a:ext>
            </a:extLst>
          </p:cNvPr>
          <p:cNvPicPr>
            <a:picLocks noChangeAspect="1"/>
          </p:cNvPicPr>
          <p:nvPr/>
        </p:nvPicPr>
        <p:blipFill>
          <a:blip r:embed="rId5"/>
          <a:stretch>
            <a:fillRect/>
          </a:stretch>
        </p:blipFill>
        <p:spPr>
          <a:xfrm>
            <a:off x="8554107" y="750702"/>
            <a:ext cx="3202953" cy="2131420"/>
          </a:xfrm>
          <a:prstGeom prst="rect">
            <a:avLst/>
          </a:prstGeom>
        </p:spPr>
      </p:pic>
    </p:spTree>
    <p:extLst>
      <p:ext uri="{BB962C8B-B14F-4D97-AF65-F5344CB8AC3E}">
        <p14:creationId xmlns:p14="http://schemas.microsoft.com/office/powerpoint/2010/main" val="87926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EF170B-74D5-4D5F-9EED-227B83122C57}"/>
              </a:ext>
            </a:extLst>
          </p:cNvPr>
          <p:cNvSpPr>
            <a:spLocks noGrp="1"/>
          </p:cNvSpPr>
          <p:nvPr>
            <p:ph type="sldNum" sz="quarter" idx="11"/>
          </p:nvPr>
        </p:nvSpPr>
        <p:spPr/>
        <p:txBody>
          <a:bodyPr/>
          <a:lstStyle/>
          <a:p>
            <a:pPr>
              <a:defRPr/>
            </a:pPr>
            <a:fld id="{D3E96052-0A4B-4A08-865C-CA9762586211}" type="slidenum">
              <a:rPr lang="en-US" smtClean="0"/>
              <a:pPr>
                <a:defRPr/>
              </a:pPr>
              <a:t>3</a:t>
            </a:fld>
            <a:endParaRPr lang="en-US"/>
          </a:p>
        </p:txBody>
      </p:sp>
      <p:sp>
        <p:nvSpPr>
          <p:cNvPr id="2" name="Google Shape;432;g2a08fcf2a72_0_302">
            <a:extLst>
              <a:ext uri="{FF2B5EF4-FFF2-40B4-BE49-F238E27FC236}">
                <a16:creationId xmlns:a16="http://schemas.microsoft.com/office/drawing/2014/main" id="{14DA2274-E659-B1A4-1885-930FAE1F6FE9}"/>
              </a:ext>
            </a:extLst>
          </p:cNvPr>
          <p:cNvSpPr txBox="1">
            <a:spLocks/>
          </p:cNvSpPr>
          <p:nvPr/>
        </p:nvSpPr>
        <p:spPr>
          <a:xfrm>
            <a:off x="11688064" y="6360986"/>
            <a:ext cx="392100" cy="365100"/>
          </a:xfrm>
          <a:prstGeom prst="rect">
            <a:avLst/>
          </a:prstGeom>
          <a:noFill/>
          <a:ln>
            <a:noFill/>
          </a:ln>
        </p:spPr>
        <p:txBody>
          <a:bodyPr spcFirstLastPara="1" wrap="square" lIns="91425" tIns="45700" rIns="91425" bIns="45700" anchor="b"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spcBef>
                <a:spcPts val="0"/>
              </a:spcBef>
              <a:spcAft>
                <a:spcPts val="0"/>
              </a:spcAft>
              <a:buSzPts val="1000"/>
            </a:pPr>
            <a:fld id="{00000000-1234-1234-1234-123412341234}" type="slidenum">
              <a:rPr lang="en-US" smtClean="0"/>
              <a:pPr algn="r">
                <a:spcBef>
                  <a:spcPts val="0"/>
                </a:spcBef>
                <a:spcAft>
                  <a:spcPts val="0"/>
                </a:spcAft>
                <a:buSzPts val="1000"/>
              </a:pPr>
              <a:t>3</a:t>
            </a:fld>
            <a:endParaRPr lang="en-US"/>
          </a:p>
        </p:txBody>
      </p:sp>
      <p:grpSp>
        <p:nvGrpSpPr>
          <p:cNvPr id="3" name="Google Shape;434;g2a08fcf2a72_0_302">
            <a:extLst>
              <a:ext uri="{FF2B5EF4-FFF2-40B4-BE49-F238E27FC236}">
                <a16:creationId xmlns:a16="http://schemas.microsoft.com/office/drawing/2014/main" id="{D5BFAFAC-A85B-42E4-AC7A-A845510789A3}"/>
              </a:ext>
            </a:extLst>
          </p:cNvPr>
          <p:cNvGrpSpPr/>
          <p:nvPr/>
        </p:nvGrpSpPr>
        <p:grpSpPr>
          <a:xfrm>
            <a:off x="2693957" y="613030"/>
            <a:ext cx="1348500" cy="1348500"/>
            <a:chOff x="3301488" y="1676642"/>
            <a:chExt cx="1348500" cy="1348500"/>
          </a:xfrm>
        </p:grpSpPr>
        <p:sp>
          <p:nvSpPr>
            <p:cNvPr id="4" name="Google Shape;435;g2a08fcf2a72_0_302">
              <a:extLst>
                <a:ext uri="{FF2B5EF4-FFF2-40B4-BE49-F238E27FC236}">
                  <a16:creationId xmlns:a16="http://schemas.microsoft.com/office/drawing/2014/main" id="{B2C7420F-E777-2F94-F049-676B88F254AB}"/>
                </a:ext>
              </a:extLst>
            </p:cNvPr>
            <p:cNvSpPr/>
            <p:nvPr/>
          </p:nvSpPr>
          <p:spPr>
            <a:xfrm>
              <a:off x="3301488" y="1676642"/>
              <a:ext cx="1348500" cy="1348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1" i="0" u="none" strike="noStrike" cap="none">
                <a:solidFill>
                  <a:schemeClr val="dk1"/>
                </a:solidFill>
                <a:latin typeface="Arial"/>
                <a:ea typeface="Arial"/>
                <a:cs typeface="Arial"/>
                <a:sym typeface="Arial"/>
              </a:endParaRPr>
            </a:p>
          </p:txBody>
        </p:sp>
        <p:pic>
          <p:nvPicPr>
            <p:cNvPr id="5" name="Google Shape;436;g2a08fcf2a72_0_302">
              <a:extLst>
                <a:ext uri="{FF2B5EF4-FFF2-40B4-BE49-F238E27FC236}">
                  <a16:creationId xmlns:a16="http://schemas.microsoft.com/office/drawing/2014/main" id="{338449DF-16D6-7266-4190-B9822B4BFF2B}"/>
                </a:ext>
              </a:extLst>
            </p:cNvPr>
            <p:cNvPicPr preferRelativeResize="0"/>
            <p:nvPr/>
          </p:nvPicPr>
          <p:blipFill rotWithShape="1">
            <a:blip r:embed="rId2">
              <a:alphaModFix/>
            </a:blip>
            <a:srcRect/>
            <a:stretch/>
          </p:blipFill>
          <p:spPr>
            <a:xfrm>
              <a:off x="3347605" y="1722759"/>
              <a:ext cx="1255800" cy="1255799"/>
            </a:xfrm>
            <a:custGeom>
              <a:avLst/>
              <a:gdLst/>
              <a:ahLst/>
              <a:cxnLst/>
              <a:rect l="l" t="t" r="r" b="b"/>
              <a:pathLst>
                <a:path w="1867360" h="1867359" extrusionOk="0">
                  <a:moveTo>
                    <a:pt x="933680" y="0"/>
                  </a:moveTo>
                  <a:cubicBezTo>
                    <a:pt x="1449337" y="0"/>
                    <a:pt x="1867360" y="418023"/>
                    <a:pt x="1867360" y="933680"/>
                  </a:cubicBezTo>
                  <a:cubicBezTo>
                    <a:pt x="1867360" y="1417109"/>
                    <a:pt x="1499957" y="1814726"/>
                    <a:pt x="1029143" y="1862540"/>
                  </a:cubicBezTo>
                  <a:lnTo>
                    <a:pt x="933700" y="1867359"/>
                  </a:lnTo>
                  <a:lnTo>
                    <a:pt x="933660" y="1867359"/>
                  </a:lnTo>
                  <a:lnTo>
                    <a:pt x="838217" y="1862540"/>
                  </a:lnTo>
                  <a:cubicBezTo>
                    <a:pt x="367403" y="1814726"/>
                    <a:pt x="0" y="1417109"/>
                    <a:pt x="0" y="933680"/>
                  </a:cubicBezTo>
                  <a:cubicBezTo>
                    <a:pt x="0" y="418023"/>
                    <a:pt x="418023" y="0"/>
                    <a:pt x="933680" y="0"/>
                  </a:cubicBezTo>
                  <a:close/>
                </a:path>
              </a:pathLst>
            </a:custGeom>
            <a:noFill/>
            <a:ln>
              <a:noFill/>
            </a:ln>
          </p:spPr>
        </p:pic>
      </p:grpSp>
      <p:sp>
        <p:nvSpPr>
          <p:cNvPr id="7" name="Google Shape;440;g2a08fcf2a72_0_302">
            <a:extLst>
              <a:ext uri="{FF2B5EF4-FFF2-40B4-BE49-F238E27FC236}">
                <a16:creationId xmlns:a16="http://schemas.microsoft.com/office/drawing/2014/main" id="{43739084-63CE-BAC5-38F8-726671AE30CB}"/>
              </a:ext>
            </a:extLst>
          </p:cNvPr>
          <p:cNvSpPr txBox="1"/>
          <p:nvPr/>
        </p:nvSpPr>
        <p:spPr>
          <a:xfrm>
            <a:off x="2215529" y="1971351"/>
            <a:ext cx="2125800" cy="4647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06666"/>
                </a:solidFill>
                <a:latin typeface="Open Sans"/>
                <a:ea typeface="Open Sans"/>
                <a:cs typeface="Open Sans"/>
                <a:sym typeface="Open Sans"/>
              </a:rPr>
              <a:t>Emerging Affluent</a:t>
            </a:r>
            <a:endParaRPr sz="1600" b="1" i="0" u="none" strike="noStrike" cap="none">
              <a:solidFill>
                <a:srgbClr val="E06666"/>
              </a:solidFill>
              <a:latin typeface="Open Sans"/>
              <a:ea typeface="Open Sans"/>
              <a:cs typeface="Open Sans"/>
              <a:sym typeface="Open Sans"/>
            </a:endParaRPr>
          </a:p>
        </p:txBody>
      </p:sp>
      <p:sp>
        <p:nvSpPr>
          <p:cNvPr id="11" name="Google Shape;441;g2a08fcf2a72_0_302">
            <a:extLst>
              <a:ext uri="{FF2B5EF4-FFF2-40B4-BE49-F238E27FC236}">
                <a16:creationId xmlns:a16="http://schemas.microsoft.com/office/drawing/2014/main" id="{EE17441C-1E07-0AA0-1206-834DF4086C83}"/>
              </a:ext>
            </a:extLst>
          </p:cNvPr>
          <p:cNvSpPr txBox="1"/>
          <p:nvPr/>
        </p:nvSpPr>
        <p:spPr>
          <a:xfrm>
            <a:off x="5613366" y="1967654"/>
            <a:ext cx="1604400" cy="341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06666"/>
                </a:solidFill>
                <a:latin typeface="Open Sans"/>
                <a:ea typeface="Open Sans"/>
                <a:cs typeface="Open Sans"/>
                <a:sym typeface="Open Sans"/>
              </a:rPr>
              <a:t>Affluent</a:t>
            </a:r>
            <a:endParaRPr sz="1600" b="1" i="0" u="none" strike="noStrike" cap="none">
              <a:solidFill>
                <a:srgbClr val="E06666"/>
              </a:solidFill>
              <a:latin typeface="Open Sans"/>
              <a:ea typeface="Open Sans"/>
              <a:cs typeface="Open Sans"/>
              <a:sym typeface="Open Sans"/>
            </a:endParaRPr>
          </a:p>
        </p:txBody>
      </p:sp>
      <p:sp>
        <p:nvSpPr>
          <p:cNvPr id="12" name="Google Shape;442;g2a08fcf2a72_0_302">
            <a:extLst>
              <a:ext uri="{FF2B5EF4-FFF2-40B4-BE49-F238E27FC236}">
                <a16:creationId xmlns:a16="http://schemas.microsoft.com/office/drawing/2014/main" id="{E5C03558-D14C-48C1-3947-88A88CC6290D}"/>
              </a:ext>
            </a:extLst>
          </p:cNvPr>
          <p:cNvSpPr txBox="1"/>
          <p:nvPr/>
        </p:nvSpPr>
        <p:spPr>
          <a:xfrm>
            <a:off x="103235" y="2579013"/>
            <a:ext cx="1772400" cy="207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latin typeface="Open Sans"/>
                <a:ea typeface="Open Sans"/>
                <a:cs typeface="Open Sans"/>
                <a:sym typeface="Open Sans"/>
              </a:rPr>
              <a:t>CBG</a:t>
            </a:r>
            <a:endParaRPr sz="1400" b="1" i="0" u="none" strike="noStrike" cap="none">
              <a:latin typeface="Open Sans"/>
              <a:ea typeface="Open Sans"/>
              <a:cs typeface="Open Sans"/>
              <a:sym typeface="Open Sans"/>
            </a:endParaRPr>
          </a:p>
        </p:txBody>
      </p:sp>
      <p:sp>
        <p:nvSpPr>
          <p:cNvPr id="13" name="Google Shape;443;g2a08fcf2a72_0_302">
            <a:extLst>
              <a:ext uri="{FF2B5EF4-FFF2-40B4-BE49-F238E27FC236}">
                <a16:creationId xmlns:a16="http://schemas.microsoft.com/office/drawing/2014/main" id="{9D6F3428-E7BF-44AD-38A1-0710CA7EDB6A}"/>
              </a:ext>
            </a:extLst>
          </p:cNvPr>
          <p:cNvSpPr txBox="1"/>
          <p:nvPr/>
        </p:nvSpPr>
        <p:spPr>
          <a:xfrm>
            <a:off x="103235" y="3244451"/>
            <a:ext cx="1772400" cy="207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latin typeface="Open Sans"/>
                <a:ea typeface="Open Sans"/>
                <a:cs typeface="Open Sans"/>
                <a:sym typeface="Open Sans"/>
              </a:rPr>
              <a:t>IBG - Large Ent.</a:t>
            </a:r>
            <a:endParaRPr sz="1400" b="1" i="0" u="none" strike="noStrike" cap="none">
              <a:latin typeface="Open Sans"/>
              <a:ea typeface="Open Sans"/>
              <a:cs typeface="Open Sans"/>
              <a:sym typeface="Open Sans"/>
            </a:endParaRPr>
          </a:p>
        </p:txBody>
      </p:sp>
      <p:sp>
        <p:nvSpPr>
          <p:cNvPr id="14" name="Google Shape;444;g2a08fcf2a72_0_302">
            <a:extLst>
              <a:ext uri="{FF2B5EF4-FFF2-40B4-BE49-F238E27FC236}">
                <a16:creationId xmlns:a16="http://schemas.microsoft.com/office/drawing/2014/main" id="{52110CC9-746C-4311-1182-B268C87DFF99}"/>
              </a:ext>
            </a:extLst>
          </p:cNvPr>
          <p:cNvSpPr txBox="1"/>
          <p:nvPr/>
        </p:nvSpPr>
        <p:spPr>
          <a:xfrm>
            <a:off x="1701705" y="3202601"/>
            <a:ext cx="2817600" cy="244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Senior Leadership Roles</a:t>
            </a:r>
            <a:endParaRPr sz="1200" b="1" i="0" u="none" strike="noStrike" cap="none">
              <a:latin typeface="Open Sans"/>
              <a:ea typeface="Open Sans"/>
              <a:cs typeface="Open Sans"/>
              <a:sym typeface="Open Sans"/>
            </a:endParaRPr>
          </a:p>
        </p:txBody>
      </p:sp>
      <p:sp>
        <p:nvSpPr>
          <p:cNvPr id="15" name="Google Shape;445;g2a08fcf2a72_0_302">
            <a:extLst>
              <a:ext uri="{FF2B5EF4-FFF2-40B4-BE49-F238E27FC236}">
                <a16:creationId xmlns:a16="http://schemas.microsoft.com/office/drawing/2014/main" id="{FE8D7461-0886-4A32-EFDB-083CBFBBCD71}"/>
              </a:ext>
            </a:extLst>
          </p:cNvPr>
          <p:cNvSpPr txBox="1"/>
          <p:nvPr/>
        </p:nvSpPr>
        <p:spPr>
          <a:xfrm>
            <a:off x="5421071" y="3175620"/>
            <a:ext cx="2158200" cy="42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CxO Leadership Roles</a:t>
            </a:r>
            <a:endParaRPr sz="1200" b="1" i="0" u="none" strike="noStrike" cap="none">
              <a:latin typeface="Open Sans"/>
              <a:ea typeface="Open Sans"/>
              <a:cs typeface="Open Sans"/>
              <a:sym typeface="Open Sans"/>
            </a:endParaRPr>
          </a:p>
        </p:txBody>
      </p:sp>
      <p:sp>
        <p:nvSpPr>
          <p:cNvPr id="16" name="Google Shape;446;g2a08fcf2a72_0_302">
            <a:extLst>
              <a:ext uri="{FF2B5EF4-FFF2-40B4-BE49-F238E27FC236}">
                <a16:creationId xmlns:a16="http://schemas.microsoft.com/office/drawing/2014/main" id="{893CABDA-52BA-6128-2A48-C69EEEB9AF0C}"/>
              </a:ext>
            </a:extLst>
          </p:cNvPr>
          <p:cNvSpPr txBox="1"/>
          <p:nvPr/>
        </p:nvSpPr>
        <p:spPr>
          <a:xfrm>
            <a:off x="155999" y="3727366"/>
            <a:ext cx="1772400" cy="207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latin typeface="Open Sans"/>
                <a:ea typeface="Open Sans"/>
                <a:cs typeface="Open Sans"/>
                <a:sym typeface="Open Sans"/>
              </a:rPr>
              <a:t>IBG - SMEs</a:t>
            </a:r>
            <a:endParaRPr sz="1400" b="1" i="0" u="none" strike="noStrike" cap="none">
              <a:latin typeface="Open Sans"/>
              <a:ea typeface="Open Sans"/>
              <a:cs typeface="Open Sans"/>
              <a:sym typeface="Open Sans"/>
            </a:endParaRPr>
          </a:p>
        </p:txBody>
      </p:sp>
      <p:sp>
        <p:nvSpPr>
          <p:cNvPr id="17" name="Google Shape;447;g2a08fcf2a72_0_302">
            <a:extLst>
              <a:ext uri="{FF2B5EF4-FFF2-40B4-BE49-F238E27FC236}">
                <a16:creationId xmlns:a16="http://schemas.microsoft.com/office/drawing/2014/main" id="{5E502A58-4249-0037-B6FC-B232146FA43B}"/>
              </a:ext>
            </a:extLst>
          </p:cNvPr>
          <p:cNvSpPr txBox="1"/>
          <p:nvPr/>
        </p:nvSpPr>
        <p:spPr>
          <a:xfrm>
            <a:off x="1716224" y="3706142"/>
            <a:ext cx="2211300" cy="305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Owners; 2</a:t>
            </a:r>
            <a:r>
              <a:rPr lang="en-US" sz="1200" b="1" i="0" u="none" strike="noStrike" cap="none" baseline="30000">
                <a:latin typeface="Open Sans"/>
                <a:ea typeface="Open Sans"/>
                <a:cs typeface="Open Sans"/>
                <a:sym typeface="Open Sans"/>
              </a:rPr>
              <a:t>nd</a:t>
            </a:r>
            <a:r>
              <a:rPr lang="en-US" sz="1200" b="1" i="0" u="none" strike="noStrike" cap="none">
                <a:latin typeface="Open Sans"/>
                <a:ea typeface="Open Sans"/>
                <a:cs typeface="Open Sans"/>
                <a:sym typeface="Open Sans"/>
              </a:rPr>
              <a:t> Gen</a:t>
            </a:r>
            <a:endParaRPr sz="1200" b="1" i="0" u="none" strike="noStrike" cap="none">
              <a:latin typeface="Open Sans"/>
              <a:ea typeface="Open Sans"/>
              <a:cs typeface="Open Sans"/>
              <a:sym typeface="Open Sans"/>
            </a:endParaRPr>
          </a:p>
        </p:txBody>
      </p:sp>
      <p:sp>
        <p:nvSpPr>
          <p:cNvPr id="18" name="Google Shape;448;g2a08fcf2a72_0_302">
            <a:extLst>
              <a:ext uri="{FF2B5EF4-FFF2-40B4-BE49-F238E27FC236}">
                <a16:creationId xmlns:a16="http://schemas.microsoft.com/office/drawing/2014/main" id="{5E30E3A0-0AFF-0151-8DC5-9B7FEC118FB2}"/>
              </a:ext>
            </a:extLst>
          </p:cNvPr>
          <p:cNvSpPr txBox="1"/>
          <p:nvPr/>
        </p:nvSpPr>
        <p:spPr>
          <a:xfrm>
            <a:off x="5421071" y="3721181"/>
            <a:ext cx="1509600" cy="207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Owners</a:t>
            </a:r>
            <a:endParaRPr sz="1200" b="1" i="0" u="none" strike="noStrike" cap="none">
              <a:latin typeface="Open Sans"/>
              <a:ea typeface="Open Sans"/>
              <a:cs typeface="Open Sans"/>
              <a:sym typeface="Open Sans"/>
            </a:endParaRPr>
          </a:p>
        </p:txBody>
      </p:sp>
      <p:sp>
        <p:nvSpPr>
          <p:cNvPr id="19" name="Google Shape;449;g2a08fcf2a72_0_302">
            <a:extLst>
              <a:ext uri="{FF2B5EF4-FFF2-40B4-BE49-F238E27FC236}">
                <a16:creationId xmlns:a16="http://schemas.microsoft.com/office/drawing/2014/main" id="{15251595-3AE8-E9B6-2278-AA0669B670E0}"/>
              </a:ext>
            </a:extLst>
          </p:cNvPr>
          <p:cNvSpPr txBox="1"/>
          <p:nvPr/>
        </p:nvSpPr>
        <p:spPr>
          <a:xfrm>
            <a:off x="1701705" y="2434814"/>
            <a:ext cx="3465600" cy="609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A Health enthusiast; A young parent;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Young entrepreneurs/ Start-up owners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latin typeface="Open Sans"/>
              <a:ea typeface="Open Sans"/>
              <a:cs typeface="Open Sans"/>
              <a:sym typeface="Open Sans"/>
            </a:endParaRPr>
          </a:p>
        </p:txBody>
      </p:sp>
      <p:sp>
        <p:nvSpPr>
          <p:cNvPr id="20" name="Google Shape;450;g2a08fcf2a72_0_302">
            <a:extLst>
              <a:ext uri="{FF2B5EF4-FFF2-40B4-BE49-F238E27FC236}">
                <a16:creationId xmlns:a16="http://schemas.microsoft.com/office/drawing/2014/main" id="{4893C2F5-03AC-7BA9-4356-B6ADF2C815AC}"/>
              </a:ext>
            </a:extLst>
          </p:cNvPr>
          <p:cNvSpPr txBox="1"/>
          <p:nvPr/>
        </p:nvSpPr>
        <p:spPr>
          <a:xfrm>
            <a:off x="5421071" y="2390370"/>
            <a:ext cx="2516400" cy="703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Social Activist</a:t>
            </a:r>
            <a:endParaRPr sz="1200" b="1" i="0" u="none" strike="noStrike" cap="none">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latin typeface="Open Sans"/>
                <a:ea typeface="Open Sans"/>
                <a:cs typeface="Open Sans"/>
                <a:sym typeface="Open Sans"/>
              </a:rPr>
              <a:t>Social Role model</a:t>
            </a:r>
            <a:endParaRPr sz="1200" b="1" i="0" u="none" strike="noStrike" cap="none">
              <a:latin typeface="Open Sans"/>
              <a:ea typeface="Open Sans"/>
              <a:cs typeface="Open Sans"/>
              <a:sym typeface="Open Sans"/>
            </a:endParaRPr>
          </a:p>
        </p:txBody>
      </p:sp>
      <p:cxnSp>
        <p:nvCxnSpPr>
          <p:cNvPr id="21" name="Google Shape;451;g2a08fcf2a72_0_302">
            <a:extLst>
              <a:ext uri="{FF2B5EF4-FFF2-40B4-BE49-F238E27FC236}">
                <a16:creationId xmlns:a16="http://schemas.microsoft.com/office/drawing/2014/main" id="{349D6FE9-7975-8AC8-5A3C-74DE792C5FBA}"/>
              </a:ext>
            </a:extLst>
          </p:cNvPr>
          <p:cNvCxnSpPr/>
          <p:nvPr/>
        </p:nvCxnSpPr>
        <p:spPr>
          <a:xfrm rot="10800000" flipH="1">
            <a:off x="246033" y="3109932"/>
            <a:ext cx="9315900" cy="10800"/>
          </a:xfrm>
          <a:prstGeom prst="straightConnector1">
            <a:avLst/>
          </a:prstGeom>
          <a:noFill/>
          <a:ln w="19050" cap="flat" cmpd="sng">
            <a:solidFill>
              <a:srgbClr val="FFBFBF"/>
            </a:solidFill>
            <a:prstDash val="dash"/>
            <a:round/>
            <a:headEnd type="none" w="sm" len="sm"/>
            <a:tailEnd type="none" w="sm" len="sm"/>
          </a:ln>
        </p:spPr>
      </p:cxnSp>
      <p:cxnSp>
        <p:nvCxnSpPr>
          <p:cNvPr id="22" name="Google Shape;452;g2a08fcf2a72_0_302">
            <a:extLst>
              <a:ext uri="{FF2B5EF4-FFF2-40B4-BE49-F238E27FC236}">
                <a16:creationId xmlns:a16="http://schemas.microsoft.com/office/drawing/2014/main" id="{D792584D-3F35-A8F6-3371-17699CB4FFAB}"/>
              </a:ext>
            </a:extLst>
          </p:cNvPr>
          <p:cNvCxnSpPr/>
          <p:nvPr/>
        </p:nvCxnSpPr>
        <p:spPr>
          <a:xfrm>
            <a:off x="261931" y="3695364"/>
            <a:ext cx="9300000" cy="0"/>
          </a:xfrm>
          <a:prstGeom prst="straightConnector1">
            <a:avLst/>
          </a:prstGeom>
          <a:noFill/>
          <a:ln w="19050" cap="flat" cmpd="sng">
            <a:solidFill>
              <a:srgbClr val="FFBFBF"/>
            </a:solidFill>
            <a:prstDash val="dash"/>
            <a:round/>
            <a:headEnd type="none" w="sm" len="sm"/>
            <a:tailEnd type="none" w="sm" len="sm"/>
          </a:ln>
        </p:spPr>
      </p:cxnSp>
      <p:sp>
        <p:nvSpPr>
          <p:cNvPr id="23" name="Google Shape;453;g2a08fcf2a72_0_302">
            <a:extLst>
              <a:ext uri="{FF2B5EF4-FFF2-40B4-BE49-F238E27FC236}">
                <a16:creationId xmlns:a16="http://schemas.microsoft.com/office/drawing/2014/main" id="{A8E1D379-0DD0-F5AE-1EBB-DD594EE37516}"/>
              </a:ext>
            </a:extLst>
          </p:cNvPr>
          <p:cNvSpPr txBox="1"/>
          <p:nvPr/>
        </p:nvSpPr>
        <p:spPr>
          <a:xfrm>
            <a:off x="9655991" y="4273451"/>
            <a:ext cx="2405700" cy="2377200"/>
          </a:xfrm>
          <a:prstGeom prst="rect">
            <a:avLst/>
          </a:prstGeom>
          <a:solidFill>
            <a:schemeClr val="accent5"/>
          </a:solidFill>
          <a:ln>
            <a:noFill/>
          </a:ln>
        </p:spPr>
        <p:txBody>
          <a:bodyPr spcFirstLastPara="1" wrap="square" lIns="121900" tIns="121900" rIns="121900" bIns="121900" anchor="t" anchorCtr="0">
            <a:noAutofit/>
          </a:bodyPr>
          <a:lstStyle/>
          <a:p>
            <a:pPr marL="173037" marR="0" lvl="0" indent="-173037" algn="l" rtl="0">
              <a:lnSpc>
                <a:spcPct val="100000"/>
              </a:lnSpc>
              <a:spcBef>
                <a:spcPts val="0"/>
              </a:spcBef>
              <a:spcAft>
                <a:spcPts val="0"/>
              </a:spcAft>
              <a:buClr>
                <a:schemeClr val="dk1"/>
              </a:buClr>
              <a:buSzPts val="1200"/>
              <a:buFont typeface="Arial"/>
              <a:buChar char="•"/>
            </a:pPr>
            <a:r>
              <a:rPr lang="en-US" sz="1100" b="0" i="0" u="none" strike="noStrike" cap="none">
                <a:solidFill>
                  <a:schemeClr val="dk1"/>
                </a:solidFill>
                <a:latin typeface="Open Sans"/>
                <a:ea typeface="Open Sans"/>
                <a:cs typeface="Open Sans"/>
                <a:sym typeface="Open Sans"/>
              </a:rPr>
              <a:t>Productive and Practical individual (</a:t>
            </a:r>
            <a:r>
              <a:rPr lang="en-US" sz="1100" b="0" i="0" u="sng" strike="noStrike" cap="none">
                <a:solidFill>
                  <a:schemeClr val="dk1"/>
                </a:solidFill>
                <a:latin typeface="Open Sans"/>
                <a:ea typeface="Open Sans"/>
                <a:cs typeface="Open Sans"/>
                <a:sym typeface="Open Sans"/>
              </a:rPr>
              <a:t>Live hassle-free</a:t>
            </a:r>
            <a:r>
              <a:rPr lang="en-US" sz="1100" b="0" i="0" u="none" strike="noStrike" cap="none">
                <a:solidFill>
                  <a:schemeClr val="dk1"/>
                </a:solidFill>
                <a:latin typeface="Open Sans"/>
                <a:ea typeface="Open Sans"/>
                <a:cs typeface="Open Sans"/>
                <a:sym typeface="Open Sans"/>
              </a:rPr>
              <a:t>)</a:t>
            </a:r>
            <a:endParaRPr sz="1100" b="0" i="0" u="none" strike="noStrike" cap="none">
              <a:solidFill>
                <a:schemeClr val="dk1"/>
              </a:solidFill>
              <a:latin typeface="Open Sans"/>
              <a:ea typeface="Open Sans"/>
              <a:cs typeface="Open Sans"/>
              <a:sym typeface="Open Sans"/>
            </a:endParaRPr>
          </a:p>
          <a:p>
            <a:pPr marL="173037" marR="0" lvl="0" indent="-173037" algn="l" rtl="0">
              <a:lnSpc>
                <a:spcPct val="100000"/>
              </a:lnSpc>
              <a:spcBef>
                <a:spcPts val="0"/>
              </a:spcBef>
              <a:spcAft>
                <a:spcPts val="0"/>
              </a:spcAft>
              <a:buClr>
                <a:schemeClr val="dk1"/>
              </a:buClr>
              <a:buSzPts val="1200"/>
              <a:buFont typeface="Arial"/>
              <a:buChar char="•"/>
            </a:pPr>
            <a:r>
              <a:rPr lang="en-US" sz="1100" b="0" i="0" u="none" strike="noStrike" cap="none">
                <a:solidFill>
                  <a:schemeClr val="dk1"/>
                </a:solidFill>
                <a:latin typeface="Open Sans"/>
                <a:ea typeface="Open Sans"/>
                <a:cs typeface="Open Sans"/>
                <a:sym typeface="Open Sans"/>
              </a:rPr>
              <a:t>Ambitious, charismatic, active and leaders in community, hungry for growth (</a:t>
            </a:r>
            <a:r>
              <a:rPr lang="en-US" sz="1100" b="0" i="0" u="sng" strike="noStrike" cap="none">
                <a:solidFill>
                  <a:schemeClr val="dk1"/>
                </a:solidFill>
                <a:latin typeface="Open Sans"/>
                <a:ea typeface="Open Sans"/>
                <a:cs typeface="Open Sans"/>
                <a:sym typeface="Open Sans"/>
              </a:rPr>
              <a:t>live confidently, seize opportunities</a:t>
            </a:r>
            <a:r>
              <a:rPr lang="en-US" sz="1100" b="0" i="0" u="none" strike="noStrike" cap="none">
                <a:solidFill>
                  <a:schemeClr val="dk1"/>
                </a:solidFill>
                <a:latin typeface="Open Sans"/>
                <a:ea typeface="Open Sans"/>
                <a:cs typeface="Open Sans"/>
                <a:sym typeface="Open Sans"/>
              </a:rPr>
              <a:t>)</a:t>
            </a:r>
            <a:endParaRPr sz="1100" b="0" i="0" u="none" strike="noStrike" cap="none">
              <a:solidFill>
                <a:schemeClr val="dk1"/>
              </a:solidFill>
              <a:latin typeface="Open Sans"/>
              <a:ea typeface="Open Sans"/>
              <a:cs typeface="Open Sans"/>
              <a:sym typeface="Open Sans"/>
            </a:endParaRPr>
          </a:p>
          <a:p>
            <a:pPr marL="173037" marR="0" lvl="0" indent="-173037" algn="l" rtl="0">
              <a:lnSpc>
                <a:spcPct val="100000"/>
              </a:lnSpc>
              <a:spcBef>
                <a:spcPts val="0"/>
              </a:spcBef>
              <a:spcAft>
                <a:spcPts val="0"/>
              </a:spcAft>
              <a:buClr>
                <a:schemeClr val="dk1"/>
              </a:buClr>
              <a:buSzPts val="1200"/>
              <a:buFont typeface="Arial"/>
              <a:buChar char="•"/>
            </a:pPr>
            <a:r>
              <a:rPr lang="en-US" sz="1100" b="0" i="0" u="none" strike="noStrike" cap="none">
                <a:solidFill>
                  <a:schemeClr val="dk1"/>
                </a:solidFill>
                <a:latin typeface="Open Sans"/>
                <a:ea typeface="Open Sans"/>
                <a:cs typeface="Open Sans"/>
                <a:sym typeface="Open Sans"/>
              </a:rPr>
              <a:t>Progressive thinker, High desire to give back,  transformer (</a:t>
            </a:r>
            <a:r>
              <a:rPr lang="en-US" sz="1100" b="0" i="0" u="sng" strike="noStrike" cap="none">
                <a:solidFill>
                  <a:schemeClr val="dk1"/>
                </a:solidFill>
                <a:latin typeface="Open Sans"/>
                <a:ea typeface="Open Sans"/>
                <a:cs typeface="Open Sans"/>
                <a:sym typeface="Open Sans"/>
              </a:rPr>
              <a:t>live larger than yourself, Build Future</a:t>
            </a:r>
            <a:r>
              <a:rPr lang="en-US" sz="1100" b="0" i="0" u="none" strike="noStrike" cap="none">
                <a:solidFill>
                  <a:schemeClr val="dk1"/>
                </a:solidFill>
                <a:latin typeface="Open Sans"/>
                <a:ea typeface="Open Sans"/>
                <a:cs typeface="Open Sans"/>
                <a:sym typeface="Open Sans"/>
              </a:rPr>
              <a:t>, </a:t>
            </a:r>
            <a:r>
              <a:rPr lang="en-US" sz="1100" b="0" i="0" u="sng" strike="noStrike" cap="none">
                <a:solidFill>
                  <a:schemeClr val="dk1"/>
                </a:solidFill>
                <a:latin typeface="Open Sans"/>
                <a:ea typeface="Open Sans"/>
                <a:cs typeface="Open Sans"/>
                <a:sym typeface="Open Sans"/>
              </a:rPr>
              <a:t>Live on the edge</a:t>
            </a:r>
            <a:r>
              <a:rPr lang="en-US" sz="1100" b="0" i="0" u="none" strike="noStrike" cap="none">
                <a:solidFill>
                  <a:schemeClr val="dk1"/>
                </a:solidFill>
                <a:latin typeface="Open Sans"/>
                <a:ea typeface="Open Sans"/>
                <a:cs typeface="Open Sans"/>
                <a:sym typeface="Open Sans"/>
              </a:rPr>
              <a:t>)</a:t>
            </a:r>
            <a:endParaRPr sz="1100" b="0" i="0" u="none" strike="noStrike" cap="none">
              <a:solidFill>
                <a:schemeClr val="dk1"/>
              </a:solidFill>
              <a:latin typeface="Open Sans"/>
              <a:ea typeface="Open Sans"/>
              <a:cs typeface="Open Sans"/>
              <a:sym typeface="Open Sans"/>
            </a:endParaRPr>
          </a:p>
        </p:txBody>
      </p:sp>
      <p:grpSp>
        <p:nvGrpSpPr>
          <p:cNvPr id="24" name="Google Shape;454;g2a08fcf2a72_0_302">
            <a:extLst>
              <a:ext uri="{FF2B5EF4-FFF2-40B4-BE49-F238E27FC236}">
                <a16:creationId xmlns:a16="http://schemas.microsoft.com/office/drawing/2014/main" id="{B1F60537-872C-F1DF-DDFB-E163E4716E95}"/>
              </a:ext>
            </a:extLst>
          </p:cNvPr>
          <p:cNvGrpSpPr/>
          <p:nvPr/>
        </p:nvGrpSpPr>
        <p:grpSpPr>
          <a:xfrm>
            <a:off x="9327283" y="5305117"/>
            <a:ext cx="305743" cy="313868"/>
            <a:chOff x="-401438" y="2443533"/>
            <a:chExt cx="411000" cy="387300"/>
          </a:xfrm>
        </p:grpSpPr>
        <p:sp>
          <p:nvSpPr>
            <p:cNvPr id="25" name="Google Shape;455;g2a08fcf2a72_0_302">
              <a:extLst>
                <a:ext uri="{FF2B5EF4-FFF2-40B4-BE49-F238E27FC236}">
                  <a16:creationId xmlns:a16="http://schemas.microsoft.com/office/drawing/2014/main" id="{47FD8E33-ADF1-1910-D1D6-9138C8DBB270}"/>
                </a:ext>
              </a:extLst>
            </p:cNvPr>
            <p:cNvSpPr/>
            <p:nvPr/>
          </p:nvSpPr>
          <p:spPr>
            <a:xfrm>
              <a:off x="-401438" y="2443533"/>
              <a:ext cx="411000" cy="387300"/>
            </a:xfrm>
            <a:prstGeom prst="ellipse">
              <a:avLst/>
            </a:prstGeom>
            <a:solidFill>
              <a:srgbClr val="FFFFFF"/>
            </a:solidFill>
            <a:ln w="9525" cap="flat" cmpd="sng">
              <a:solidFill>
                <a:srgbClr val="FFFFFF"/>
              </a:solidFill>
              <a:prstDash val="solid"/>
              <a:round/>
              <a:headEnd type="none" w="sm" len="sm"/>
              <a:tailEnd type="none" w="sm" len="sm"/>
            </a:ln>
            <a:effectLst>
              <a:outerShdw blurRad="190500" algn="ctr" rotWithShape="0">
                <a:srgbClr val="FFFFFF"/>
              </a:outerShdw>
            </a:effectLst>
          </p:spPr>
          <p:txBody>
            <a:bodyPr spcFirstLastPara="1" wrap="square" lIns="69950" tIns="34975" rIns="69950" bIns="349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grpSp>
          <p:nvGrpSpPr>
            <p:cNvPr id="26" name="Google Shape;456;g2a08fcf2a72_0_302">
              <a:extLst>
                <a:ext uri="{FF2B5EF4-FFF2-40B4-BE49-F238E27FC236}">
                  <a16:creationId xmlns:a16="http://schemas.microsoft.com/office/drawing/2014/main" id="{EEBE9775-9F67-77A2-4E64-646F4A59D76E}"/>
                </a:ext>
              </a:extLst>
            </p:cNvPr>
            <p:cNvGrpSpPr/>
            <p:nvPr/>
          </p:nvGrpSpPr>
          <p:grpSpPr>
            <a:xfrm>
              <a:off x="-342714" y="2505858"/>
              <a:ext cx="327138" cy="274925"/>
              <a:chOff x="-514083" y="3140968"/>
              <a:chExt cx="514045" cy="432000"/>
            </a:xfrm>
          </p:grpSpPr>
          <p:sp>
            <p:nvSpPr>
              <p:cNvPr id="27" name="Google Shape;457;g2a08fcf2a72_0_302">
                <a:extLst>
                  <a:ext uri="{FF2B5EF4-FFF2-40B4-BE49-F238E27FC236}">
                    <a16:creationId xmlns:a16="http://schemas.microsoft.com/office/drawing/2014/main" id="{4A387100-ACBC-EBCC-96A2-308EC78C365C}"/>
                  </a:ext>
                </a:extLst>
              </p:cNvPr>
              <p:cNvSpPr/>
              <p:nvPr/>
            </p:nvSpPr>
            <p:spPr>
              <a:xfrm>
                <a:off x="-401438" y="3140968"/>
                <a:ext cx="401400" cy="432000"/>
              </a:xfrm>
              <a:prstGeom prst="chevron">
                <a:avLst>
                  <a:gd name="adj" fmla="val 50000"/>
                </a:avLst>
              </a:prstGeom>
              <a:solidFill>
                <a:srgbClr val="24A239"/>
              </a:solidFill>
              <a:ln>
                <a:noFill/>
              </a:ln>
            </p:spPr>
            <p:txBody>
              <a:bodyPr spcFirstLastPara="1" wrap="square" lIns="27000" tIns="27000" rIns="27000" bIns="27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58;g2a08fcf2a72_0_302">
                <a:extLst>
                  <a:ext uri="{FF2B5EF4-FFF2-40B4-BE49-F238E27FC236}">
                    <a16:creationId xmlns:a16="http://schemas.microsoft.com/office/drawing/2014/main" id="{11823E09-4B47-5969-9D00-F443EC4DFC57}"/>
                  </a:ext>
                </a:extLst>
              </p:cNvPr>
              <p:cNvSpPr/>
              <p:nvPr/>
            </p:nvSpPr>
            <p:spPr>
              <a:xfrm>
                <a:off x="-514083" y="3196960"/>
                <a:ext cx="282600" cy="303900"/>
              </a:xfrm>
              <a:prstGeom prst="chevron">
                <a:avLst>
                  <a:gd name="adj" fmla="val 50000"/>
                </a:avLst>
              </a:prstGeom>
              <a:solidFill>
                <a:srgbClr val="7EE75C"/>
              </a:solidFill>
              <a:ln>
                <a:noFill/>
              </a:ln>
            </p:spPr>
            <p:txBody>
              <a:bodyPr spcFirstLastPara="1" wrap="square" lIns="27000" tIns="27000" rIns="27000" bIns="27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 name="Google Shape;459;g2a08fcf2a72_0_302">
            <a:extLst>
              <a:ext uri="{FF2B5EF4-FFF2-40B4-BE49-F238E27FC236}">
                <a16:creationId xmlns:a16="http://schemas.microsoft.com/office/drawing/2014/main" id="{2A565C75-6EE3-AEAA-D197-A6F1211A7A01}"/>
              </a:ext>
            </a:extLst>
          </p:cNvPr>
          <p:cNvSpPr/>
          <p:nvPr/>
        </p:nvSpPr>
        <p:spPr>
          <a:xfrm>
            <a:off x="1417314" y="4303600"/>
            <a:ext cx="7881600" cy="242248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Google Shape;460;g2a08fcf2a72_0_302">
            <a:extLst>
              <a:ext uri="{FF2B5EF4-FFF2-40B4-BE49-F238E27FC236}">
                <a16:creationId xmlns:a16="http://schemas.microsoft.com/office/drawing/2014/main" id="{C0BEB5C7-9981-A343-929C-95EA4336C0E6}"/>
              </a:ext>
            </a:extLst>
          </p:cNvPr>
          <p:cNvSpPr txBox="1"/>
          <p:nvPr/>
        </p:nvSpPr>
        <p:spPr>
          <a:xfrm>
            <a:off x="1417301" y="4352781"/>
            <a:ext cx="3571348" cy="2297870"/>
          </a:xfrm>
          <a:prstGeom prst="rect">
            <a:avLst/>
          </a:prstGeom>
          <a:noFill/>
          <a:ln>
            <a:noFill/>
          </a:ln>
        </p:spPr>
        <p:txBody>
          <a:bodyPr spcFirstLastPara="1" wrap="square" lIns="121900" tIns="121900" rIns="121900" bIns="121900" anchor="t" anchorCtr="0">
            <a:noAutofit/>
          </a:bodyPr>
          <a:lstStyle/>
          <a:p>
            <a:pPr marL="0" marR="0" lvl="0" indent="58737" algn="just"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Meet Alex, a beacon of productivity, navigating the bustling urban life with a practical finesse that makes banking an effortless part of his day. </a:t>
            </a:r>
            <a:endParaRPr sz="1400" b="0" i="0" u="none" strike="noStrike" cap="none">
              <a:solidFill>
                <a:srgbClr val="000000"/>
              </a:solidFill>
              <a:latin typeface="Arial"/>
              <a:ea typeface="Arial"/>
              <a:cs typeface="Arial"/>
              <a:sym typeface="Arial"/>
            </a:endParaRPr>
          </a:p>
          <a:p>
            <a:pPr marL="0" marR="0" lvl="0" indent="58737" algn="just"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As a young tech entrepreneur, he embodies the spirit of ambition, his charismatic presence felt not only in boardrooms but also in his community where he’s seen as a forward-thinking leader. </a:t>
            </a:r>
            <a:endParaRPr sz="1400" b="0" i="0" u="none" strike="noStrike" cap="none">
              <a:solidFill>
                <a:srgbClr val="000000"/>
              </a:solidFill>
              <a:latin typeface="Arial"/>
              <a:ea typeface="Arial"/>
              <a:cs typeface="Arial"/>
              <a:sym typeface="Arial"/>
            </a:endParaRPr>
          </a:p>
          <a:p>
            <a:pPr marL="0" marR="0" lvl="0" indent="58737" algn="just"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Alex seeks banking services that keep pace with his dynamic lifestyle, allowing him to live confidently and seize every opportunity that comes his way. </a:t>
            </a:r>
            <a:endParaRPr sz="1400" b="0" i="0" u="none" strike="noStrike" cap="none">
              <a:solidFill>
                <a:srgbClr val="000000"/>
              </a:solidFill>
              <a:latin typeface="Arial"/>
              <a:ea typeface="Arial"/>
              <a:cs typeface="Arial"/>
              <a:sym typeface="Arial"/>
            </a:endParaRPr>
          </a:p>
          <a:p>
            <a:pPr marL="0" marR="0" lvl="0" indent="58737" algn="just"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For Alex, banking is not just about managing finances; it's a platform to build a promising future and to showcase his expertise in his field.</a:t>
            </a:r>
            <a:endParaRPr sz="1000" b="0" i="0" u="none" strike="noStrike" cap="none">
              <a:solidFill>
                <a:schemeClr val="lt1"/>
              </a:solidFill>
              <a:latin typeface="Open Sans"/>
              <a:ea typeface="Open Sans"/>
              <a:cs typeface="Open Sans"/>
              <a:sym typeface="Open Sans"/>
            </a:endParaRPr>
          </a:p>
        </p:txBody>
      </p:sp>
      <p:sp>
        <p:nvSpPr>
          <p:cNvPr id="31" name="Google Shape;461;g2a08fcf2a72_0_302">
            <a:extLst>
              <a:ext uri="{FF2B5EF4-FFF2-40B4-BE49-F238E27FC236}">
                <a16:creationId xmlns:a16="http://schemas.microsoft.com/office/drawing/2014/main" id="{8D444430-50D0-9184-4F36-10FB36D72343}"/>
              </a:ext>
            </a:extLst>
          </p:cNvPr>
          <p:cNvSpPr txBox="1"/>
          <p:nvPr/>
        </p:nvSpPr>
        <p:spPr>
          <a:xfrm>
            <a:off x="5300627" y="4349109"/>
            <a:ext cx="3998287" cy="2301542"/>
          </a:xfrm>
          <a:prstGeom prst="rect">
            <a:avLst/>
          </a:prstGeom>
          <a:noFill/>
          <a:ln>
            <a:noFill/>
          </a:ln>
        </p:spPr>
        <p:txBody>
          <a:bodyPr spcFirstLastPara="1" wrap="square" lIns="121900" tIns="121900" rIns="121900" bIns="121900" anchor="t" anchorCtr="0">
            <a:noAutofit/>
          </a:bodyPr>
          <a:lstStyle/>
          <a:p>
            <a:pPr marL="0" marR="0" lvl="0" indent="58737" algn="just"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Sophia day begins with a sunrise yoga session, a testament to her commitment to a productive, balanced lifestyle. In her world, banking is seamlessly integrated into her life, a hassle-free experience that resonates with her practical approach to wealth management. </a:t>
            </a:r>
            <a:endParaRPr sz="1400" b="0" i="0" u="none" strike="noStrike" cap="none">
              <a:solidFill>
                <a:srgbClr val="000000"/>
              </a:solidFill>
              <a:latin typeface="Arial"/>
              <a:ea typeface="Arial"/>
              <a:cs typeface="Arial"/>
              <a:sym typeface="Arial"/>
            </a:endParaRPr>
          </a:p>
          <a:p>
            <a:pPr marL="0" marR="0" lvl="0" indent="58737" algn="just"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As a seasoned CEO, Sophia is the embodiment of confidence and ambition. Her active leadership extends beyond the corporate realm into philanthropy and community building, always seeking ways to grow personally and professionally. </a:t>
            </a:r>
            <a:endParaRPr sz="1400" b="0" i="0" u="none" strike="noStrike" cap="none">
              <a:solidFill>
                <a:srgbClr val="000000"/>
              </a:solidFill>
              <a:latin typeface="Arial"/>
              <a:ea typeface="Arial"/>
              <a:cs typeface="Arial"/>
              <a:sym typeface="Arial"/>
            </a:endParaRPr>
          </a:p>
          <a:p>
            <a:pPr marL="0" marR="0" lvl="0" indent="58737" algn="just"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Open Sans"/>
                <a:ea typeface="Open Sans"/>
                <a:cs typeface="Open Sans"/>
                <a:sym typeface="Open Sans"/>
              </a:rPr>
              <a:t>Sophia is a progressive thinker, her strategies and decisions reflecting a drive to live larger than herself and to push the boundaries of innovation. With a storied career in international business, she needs banking partner not only as a client but as an expert in her field, crafting the future of her industry.</a:t>
            </a:r>
            <a:endParaRPr sz="1000" b="0" i="0" u="none" strike="noStrike" cap="none">
              <a:solidFill>
                <a:schemeClr val="lt1"/>
              </a:solidFill>
              <a:latin typeface="Open Sans"/>
              <a:ea typeface="Open Sans"/>
              <a:cs typeface="Open Sans"/>
              <a:sym typeface="Open Sans"/>
            </a:endParaRPr>
          </a:p>
        </p:txBody>
      </p:sp>
      <p:grpSp>
        <p:nvGrpSpPr>
          <p:cNvPr id="32" name="Google Shape;462;g2a08fcf2a72_0_302">
            <a:extLst>
              <a:ext uri="{FF2B5EF4-FFF2-40B4-BE49-F238E27FC236}">
                <a16:creationId xmlns:a16="http://schemas.microsoft.com/office/drawing/2014/main" id="{76432C47-B70B-9EBE-10EB-6C3A3D8361F8}"/>
              </a:ext>
            </a:extLst>
          </p:cNvPr>
          <p:cNvGrpSpPr/>
          <p:nvPr/>
        </p:nvGrpSpPr>
        <p:grpSpPr>
          <a:xfrm rot="5400000">
            <a:off x="3049272" y="4059543"/>
            <a:ext cx="305743" cy="313868"/>
            <a:chOff x="-401438" y="2443533"/>
            <a:chExt cx="411000" cy="387300"/>
          </a:xfrm>
        </p:grpSpPr>
        <p:sp>
          <p:nvSpPr>
            <p:cNvPr id="33" name="Google Shape;463;g2a08fcf2a72_0_302">
              <a:extLst>
                <a:ext uri="{FF2B5EF4-FFF2-40B4-BE49-F238E27FC236}">
                  <a16:creationId xmlns:a16="http://schemas.microsoft.com/office/drawing/2014/main" id="{F4596024-F111-B2B8-F973-A959FAB34891}"/>
                </a:ext>
              </a:extLst>
            </p:cNvPr>
            <p:cNvSpPr/>
            <p:nvPr/>
          </p:nvSpPr>
          <p:spPr>
            <a:xfrm>
              <a:off x="-401438" y="2443533"/>
              <a:ext cx="411000" cy="387300"/>
            </a:xfrm>
            <a:prstGeom prst="ellipse">
              <a:avLst/>
            </a:prstGeom>
            <a:solidFill>
              <a:srgbClr val="FFFFFF"/>
            </a:solidFill>
            <a:ln w="9525" cap="flat" cmpd="sng">
              <a:solidFill>
                <a:srgbClr val="FFFFFF"/>
              </a:solidFill>
              <a:prstDash val="solid"/>
              <a:round/>
              <a:headEnd type="none" w="sm" len="sm"/>
              <a:tailEnd type="none" w="sm" len="sm"/>
            </a:ln>
            <a:effectLst>
              <a:outerShdw blurRad="190500" algn="ctr" rotWithShape="0">
                <a:srgbClr val="FFFFFF"/>
              </a:outerShdw>
            </a:effectLst>
          </p:spPr>
          <p:txBody>
            <a:bodyPr spcFirstLastPara="1" wrap="square" lIns="69950" tIns="34975" rIns="69950" bIns="349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latin typeface="Arial"/>
                <a:ea typeface="Arial"/>
                <a:cs typeface="Arial"/>
                <a:sym typeface="Arial"/>
              </a:endParaRPr>
            </a:p>
          </p:txBody>
        </p:sp>
        <p:grpSp>
          <p:nvGrpSpPr>
            <p:cNvPr id="34" name="Google Shape;464;g2a08fcf2a72_0_302">
              <a:extLst>
                <a:ext uri="{FF2B5EF4-FFF2-40B4-BE49-F238E27FC236}">
                  <a16:creationId xmlns:a16="http://schemas.microsoft.com/office/drawing/2014/main" id="{25EF21CD-84D6-61A7-C2FE-C46196D303F7}"/>
                </a:ext>
              </a:extLst>
            </p:cNvPr>
            <p:cNvGrpSpPr/>
            <p:nvPr/>
          </p:nvGrpSpPr>
          <p:grpSpPr>
            <a:xfrm>
              <a:off x="-342714" y="2505858"/>
              <a:ext cx="327138" cy="274925"/>
              <a:chOff x="-514083" y="3140968"/>
              <a:chExt cx="514045" cy="432000"/>
            </a:xfrm>
          </p:grpSpPr>
          <p:sp>
            <p:nvSpPr>
              <p:cNvPr id="35" name="Google Shape;465;g2a08fcf2a72_0_302">
                <a:extLst>
                  <a:ext uri="{FF2B5EF4-FFF2-40B4-BE49-F238E27FC236}">
                    <a16:creationId xmlns:a16="http://schemas.microsoft.com/office/drawing/2014/main" id="{B8345F59-75E4-7EDC-42AD-0BDA2E325A7F}"/>
                  </a:ext>
                </a:extLst>
              </p:cNvPr>
              <p:cNvSpPr/>
              <p:nvPr/>
            </p:nvSpPr>
            <p:spPr>
              <a:xfrm>
                <a:off x="-401438" y="3140968"/>
                <a:ext cx="401400" cy="432000"/>
              </a:xfrm>
              <a:prstGeom prst="chevron">
                <a:avLst>
                  <a:gd name="adj" fmla="val 50000"/>
                </a:avLst>
              </a:prstGeom>
              <a:solidFill>
                <a:srgbClr val="24A239"/>
              </a:solidFill>
              <a:ln>
                <a:noFill/>
              </a:ln>
            </p:spPr>
            <p:txBody>
              <a:bodyPr spcFirstLastPara="1" wrap="square" lIns="27000" tIns="27000" rIns="27000" bIns="27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6" name="Google Shape;466;g2a08fcf2a72_0_302">
                <a:extLst>
                  <a:ext uri="{FF2B5EF4-FFF2-40B4-BE49-F238E27FC236}">
                    <a16:creationId xmlns:a16="http://schemas.microsoft.com/office/drawing/2014/main" id="{D681ED12-B885-C88C-CAA0-D2A7AB1798A9}"/>
                  </a:ext>
                </a:extLst>
              </p:cNvPr>
              <p:cNvSpPr/>
              <p:nvPr/>
            </p:nvSpPr>
            <p:spPr>
              <a:xfrm>
                <a:off x="-514083" y="3196960"/>
                <a:ext cx="282600" cy="303900"/>
              </a:xfrm>
              <a:prstGeom prst="chevron">
                <a:avLst>
                  <a:gd name="adj" fmla="val 50000"/>
                </a:avLst>
              </a:prstGeom>
              <a:solidFill>
                <a:srgbClr val="7EE75C"/>
              </a:solidFill>
              <a:ln>
                <a:noFill/>
              </a:ln>
            </p:spPr>
            <p:txBody>
              <a:bodyPr spcFirstLastPara="1" wrap="square" lIns="27000" tIns="27000" rIns="27000" bIns="27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grpSp>
      <p:grpSp>
        <p:nvGrpSpPr>
          <p:cNvPr id="37" name="Google Shape;467;g2a08fcf2a72_0_302">
            <a:extLst>
              <a:ext uri="{FF2B5EF4-FFF2-40B4-BE49-F238E27FC236}">
                <a16:creationId xmlns:a16="http://schemas.microsoft.com/office/drawing/2014/main" id="{DAEA728F-91B3-CB1E-A8AF-FEA9C79ADB6E}"/>
              </a:ext>
            </a:extLst>
          </p:cNvPr>
          <p:cNvGrpSpPr/>
          <p:nvPr/>
        </p:nvGrpSpPr>
        <p:grpSpPr>
          <a:xfrm rot="5400000">
            <a:off x="6184914" y="4024591"/>
            <a:ext cx="305743" cy="313868"/>
            <a:chOff x="-401438" y="2443533"/>
            <a:chExt cx="411000" cy="387300"/>
          </a:xfrm>
        </p:grpSpPr>
        <p:sp>
          <p:nvSpPr>
            <p:cNvPr id="38" name="Google Shape;468;g2a08fcf2a72_0_302">
              <a:extLst>
                <a:ext uri="{FF2B5EF4-FFF2-40B4-BE49-F238E27FC236}">
                  <a16:creationId xmlns:a16="http://schemas.microsoft.com/office/drawing/2014/main" id="{91DAED1E-A981-590A-DF22-9B120CF2FBE6}"/>
                </a:ext>
              </a:extLst>
            </p:cNvPr>
            <p:cNvSpPr/>
            <p:nvPr/>
          </p:nvSpPr>
          <p:spPr>
            <a:xfrm>
              <a:off x="-401438" y="2443533"/>
              <a:ext cx="411000" cy="387300"/>
            </a:xfrm>
            <a:prstGeom prst="ellipse">
              <a:avLst/>
            </a:prstGeom>
            <a:solidFill>
              <a:srgbClr val="FFFFFF"/>
            </a:solidFill>
            <a:ln w="9525" cap="flat" cmpd="sng">
              <a:solidFill>
                <a:srgbClr val="FFFFFF"/>
              </a:solidFill>
              <a:prstDash val="solid"/>
              <a:round/>
              <a:headEnd type="none" w="sm" len="sm"/>
              <a:tailEnd type="none" w="sm" len="sm"/>
            </a:ln>
            <a:effectLst>
              <a:outerShdw blurRad="190500" algn="ctr" rotWithShape="0">
                <a:srgbClr val="FFFFFF"/>
              </a:outerShdw>
            </a:effectLst>
          </p:spPr>
          <p:txBody>
            <a:bodyPr spcFirstLastPara="1" wrap="square" lIns="69950" tIns="34975" rIns="69950" bIns="349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latin typeface="Arial"/>
                <a:ea typeface="Arial"/>
                <a:cs typeface="Arial"/>
                <a:sym typeface="Arial"/>
              </a:endParaRPr>
            </a:p>
          </p:txBody>
        </p:sp>
        <p:grpSp>
          <p:nvGrpSpPr>
            <p:cNvPr id="39" name="Google Shape;469;g2a08fcf2a72_0_302">
              <a:extLst>
                <a:ext uri="{FF2B5EF4-FFF2-40B4-BE49-F238E27FC236}">
                  <a16:creationId xmlns:a16="http://schemas.microsoft.com/office/drawing/2014/main" id="{31CB1E8D-91B1-B5DB-39E8-5001EC111352}"/>
                </a:ext>
              </a:extLst>
            </p:cNvPr>
            <p:cNvGrpSpPr/>
            <p:nvPr/>
          </p:nvGrpSpPr>
          <p:grpSpPr>
            <a:xfrm>
              <a:off x="-342714" y="2505858"/>
              <a:ext cx="327138" cy="274925"/>
              <a:chOff x="-514083" y="3140968"/>
              <a:chExt cx="514045" cy="432000"/>
            </a:xfrm>
          </p:grpSpPr>
          <p:sp>
            <p:nvSpPr>
              <p:cNvPr id="40" name="Google Shape;470;g2a08fcf2a72_0_302">
                <a:extLst>
                  <a:ext uri="{FF2B5EF4-FFF2-40B4-BE49-F238E27FC236}">
                    <a16:creationId xmlns:a16="http://schemas.microsoft.com/office/drawing/2014/main" id="{6A2CCD42-7C0E-B8D5-E225-F8E76C6614C9}"/>
                  </a:ext>
                </a:extLst>
              </p:cNvPr>
              <p:cNvSpPr/>
              <p:nvPr/>
            </p:nvSpPr>
            <p:spPr>
              <a:xfrm>
                <a:off x="-401438" y="3140968"/>
                <a:ext cx="401400" cy="432000"/>
              </a:xfrm>
              <a:prstGeom prst="chevron">
                <a:avLst>
                  <a:gd name="adj" fmla="val 50000"/>
                </a:avLst>
              </a:prstGeom>
              <a:solidFill>
                <a:srgbClr val="24A239"/>
              </a:solidFill>
              <a:ln>
                <a:noFill/>
              </a:ln>
            </p:spPr>
            <p:txBody>
              <a:bodyPr spcFirstLastPara="1" wrap="square" lIns="27000" tIns="27000" rIns="27000" bIns="27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1" name="Google Shape;471;g2a08fcf2a72_0_302">
                <a:extLst>
                  <a:ext uri="{FF2B5EF4-FFF2-40B4-BE49-F238E27FC236}">
                    <a16:creationId xmlns:a16="http://schemas.microsoft.com/office/drawing/2014/main" id="{C43AA341-E9E3-1E7F-4EE2-FF216AECEB84}"/>
                  </a:ext>
                </a:extLst>
              </p:cNvPr>
              <p:cNvSpPr/>
              <p:nvPr/>
            </p:nvSpPr>
            <p:spPr>
              <a:xfrm>
                <a:off x="-514083" y="3196960"/>
                <a:ext cx="282600" cy="303900"/>
              </a:xfrm>
              <a:prstGeom prst="chevron">
                <a:avLst>
                  <a:gd name="adj" fmla="val 50000"/>
                </a:avLst>
              </a:prstGeom>
              <a:solidFill>
                <a:srgbClr val="7EE75C"/>
              </a:solidFill>
              <a:ln>
                <a:noFill/>
              </a:ln>
            </p:spPr>
            <p:txBody>
              <a:bodyPr spcFirstLastPara="1" wrap="square" lIns="27000" tIns="27000" rIns="27000" bIns="27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grpSp>
      <p:grpSp>
        <p:nvGrpSpPr>
          <p:cNvPr id="42" name="Google Shape;437;g2a08fcf2a72_0_302">
            <a:extLst>
              <a:ext uri="{FF2B5EF4-FFF2-40B4-BE49-F238E27FC236}">
                <a16:creationId xmlns:a16="http://schemas.microsoft.com/office/drawing/2014/main" id="{0CABB2AD-6C5E-D7FF-ADD2-32BB6846C374}"/>
              </a:ext>
            </a:extLst>
          </p:cNvPr>
          <p:cNvGrpSpPr/>
          <p:nvPr/>
        </p:nvGrpSpPr>
        <p:grpSpPr>
          <a:xfrm>
            <a:off x="5766245" y="575496"/>
            <a:ext cx="1396200" cy="1414500"/>
            <a:chOff x="5233226" y="1626218"/>
            <a:chExt cx="1396200" cy="1414500"/>
          </a:xfrm>
        </p:grpSpPr>
        <p:sp>
          <p:nvSpPr>
            <p:cNvPr id="43" name="Google Shape;438;g2a08fcf2a72_0_302">
              <a:extLst>
                <a:ext uri="{FF2B5EF4-FFF2-40B4-BE49-F238E27FC236}">
                  <a16:creationId xmlns:a16="http://schemas.microsoft.com/office/drawing/2014/main" id="{AC065DBC-649D-6713-6FDF-3539F926DB0F}"/>
                </a:ext>
              </a:extLst>
            </p:cNvPr>
            <p:cNvSpPr/>
            <p:nvPr/>
          </p:nvSpPr>
          <p:spPr>
            <a:xfrm>
              <a:off x="5233226" y="1626218"/>
              <a:ext cx="1396200" cy="1414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1" i="0" u="none" strike="noStrike" cap="none">
                <a:solidFill>
                  <a:schemeClr val="dk1"/>
                </a:solidFill>
                <a:latin typeface="Arial"/>
                <a:ea typeface="Arial"/>
                <a:cs typeface="Arial"/>
                <a:sym typeface="Arial"/>
              </a:endParaRPr>
            </a:p>
          </p:txBody>
        </p:sp>
        <p:pic>
          <p:nvPicPr>
            <p:cNvPr id="44" name="Google Shape;439;g2a08fcf2a72_0_302">
              <a:extLst>
                <a:ext uri="{FF2B5EF4-FFF2-40B4-BE49-F238E27FC236}">
                  <a16:creationId xmlns:a16="http://schemas.microsoft.com/office/drawing/2014/main" id="{BE8BF0D3-442D-5ACB-91E2-BBFF97F19EBA}"/>
                </a:ext>
              </a:extLst>
            </p:cNvPr>
            <p:cNvPicPr preferRelativeResize="0"/>
            <p:nvPr/>
          </p:nvPicPr>
          <p:blipFill rotWithShape="1">
            <a:blip r:embed="rId3">
              <a:alphaModFix/>
            </a:blip>
            <a:srcRect/>
            <a:stretch/>
          </p:blipFill>
          <p:spPr>
            <a:xfrm>
              <a:off x="5275036" y="1689149"/>
              <a:ext cx="1297815" cy="1309162"/>
            </a:xfrm>
            <a:custGeom>
              <a:avLst/>
              <a:gdLst/>
              <a:ahLst/>
              <a:cxnLst/>
              <a:rect l="l" t="t" r="r" b="b"/>
              <a:pathLst>
                <a:path w="1867360" h="1781173" extrusionOk="0">
                  <a:moveTo>
                    <a:pt x="933659" y="0"/>
                  </a:moveTo>
                  <a:lnTo>
                    <a:pt x="933701" y="0"/>
                  </a:lnTo>
                  <a:lnTo>
                    <a:pt x="1029144" y="4597"/>
                  </a:lnTo>
                  <a:cubicBezTo>
                    <a:pt x="1499957" y="50204"/>
                    <a:pt x="1867360" y="429469"/>
                    <a:pt x="1867360" y="890586"/>
                  </a:cubicBezTo>
                  <a:cubicBezTo>
                    <a:pt x="1867360" y="1382444"/>
                    <a:pt x="1449337" y="1781173"/>
                    <a:pt x="933680" y="1781173"/>
                  </a:cubicBezTo>
                  <a:cubicBezTo>
                    <a:pt x="418023" y="1781173"/>
                    <a:pt x="0" y="1382444"/>
                    <a:pt x="0" y="890586"/>
                  </a:cubicBezTo>
                  <a:cubicBezTo>
                    <a:pt x="0" y="429469"/>
                    <a:pt x="367403" y="50204"/>
                    <a:pt x="838217" y="4597"/>
                  </a:cubicBezTo>
                  <a:close/>
                </a:path>
              </a:pathLst>
            </a:custGeom>
            <a:noFill/>
            <a:ln>
              <a:noFill/>
            </a:ln>
          </p:spPr>
        </p:pic>
      </p:grpSp>
      <p:sp>
        <p:nvSpPr>
          <p:cNvPr id="45" name="TextBox 44">
            <a:extLst>
              <a:ext uri="{FF2B5EF4-FFF2-40B4-BE49-F238E27FC236}">
                <a16:creationId xmlns:a16="http://schemas.microsoft.com/office/drawing/2014/main" id="{2490016B-8AA3-DC1D-3D36-23BAC0235705}"/>
              </a:ext>
            </a:extLst>
          </p:cNvPr>
          <p:cNvSpPr txBox="1"/>
          <p:nvPr/>
        </p:nvSpPr>
        <p:spPr>
          <a:xfrm>
            <a:off x="103235" y="133019"/>
            <a:ext cx="11730472" cy="523220"/>
          </a:xfrm>
          <a:prstGeom prst="rect">
            <a:avLst/>
          </a:prstGeom>
          <a:noFill/>
        </p:spPr>
        <p:txBody>
          <a:bodyPr wrap="square" rtlCol="0">
            <a:spAutoFit/>
          </a:bodyPr>
          <a:lstStyle/>
          <a:p>
            <a:r>
              <a:rPr lang="en-US" sz="2800">
                <a:latin typeface="Open Sans ExtraBold" panose="020B0906030804020204" pitchFamily="34" charset="0"/>
                <a:ea typeface="Open Sans ExtraBold" panose="020B0906030804020204" pitchFamily="34" charset="0"/>
                <a:cs typeface="Open Sans ExtraBold" panose="020B0906030804020204" pitchFamily="34" charset="0"/>
              </a:rPr>
              <a:t>The</a:t>
            </a:r>
            <a:r>
              <a:rPr lang="en-US" sz="280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 Target Audience</a:t>
            </a:r>
          </a:p>
        </p:txBody>
      </p:sp>
    </p:spTree>
    <p:extLst>
      <p:ext uri="{BB962C8B-B14F-4D97-AF65-F5344CB8AC3E}">
        <p14:creationId xmlns:p14="http://schemas.microsoft.com/office/powerpoint/2010/main" val="60447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D7C634-6A47-BDD1-81DA-AE2CA6B4D8DE}"/>
              </a:ext>
            </a:extLst>
          </p:cNvPr>
          <p:cNvSpPr>
            <a:spLocks noGrp="1"/>
          </p:cNvSpPr>
          <p:nvPr>
            <p:ph type="sldNum" sz="quarter" idx="11"/>
          </p:nvPr>
        </p:nvSpPr>
        <p:spPr/>
        <p:txBody>
          <a:bodyPr/>
          <a:lstStyle/>
          <a:p>
            <a:pPr>
              <a:defRPr/>
            </a:pPr>
            <a:fld id="{D3E96052-0A4B-4A08-865C-CA9762586211}" type="slidenum">
              <a:rPr lang="en-US" smtClean="0"/>
              <a:pPr>
                <a:defRPr/>
              </a:pPr>
              <a:t>4</a:t>
            </a:fld>
            <a:endParaRPr lang="en-US"/>
          </a:p>
        </p:txBody>
      </p:sp>
      <p:pic>
        <p:nvPicPr>
          <p:cNvPr id="6" name="Picture 5">
            <a:extLst>
              <a:ext uri="{FF2B5EF4-FFF2-40B4-BE49-F238E27FC236}">
                <a16:creationId xmlns:a16="http://schemas.microsoft.com/office/drawing/2014/main" id="{104E6B07-F7C5-0713-E9BC-8AFF517228B3}"/>
              </a:ext>
            </a:extLst>
          </p:cNvPr>
          <p:cNvPicPr>
            <a:picLocks noChangeAspect="1"/>
          </p:cNvPicPr>
          <p:nvPr/>
        </p:nvPicPr>
        <p:blipFill>
          <a:blip r:embed="rId2"/>
          <a:stretch>
            <a:fillRect/>
          </a:stretch>
        </p:blipFill>
        <p:spPr>
          <a:xfrm>
            <a:off x="506576" y="1045029"/>
            <a:ext cx="571109" cy="571109"/>
          </a:xfrm>
          <a:prstGeom prst="rect">
            <a:avLst/>
          </a:prstGeom>
        </p:spPr>
      </p:pic>
      <p:sp>
        <p:nvSpPr>
          <p:cNvPr id="7" name="TextBox 6">
            <a:extLst>
              <a:ext uri="{FF2B5EF4-FFF2-40B4-BE49-F238E27FC236}">
                <a16:creationId xmlns:a16="http://schemas.microsoft.com/office/drawing/2014/main" id="{EE4146A9-265F-AC6A-F7BF-2DFFDE8EE855}"/>
              </a:ext>
            </a:extLst>
          </p:cNvPr>
          <p:cNvSpPr txBox="1"/>
          <p:nvPr/>
        </p:nvSpPr>
        <p:spPr>
          <a:xfrm>
            <a:off x="113185" y="197390"/>
            <a:ext cx="11730472" cy="523220"/>
          </a:xfrm>
          <a:prstGeom prst="rect">
            <a:avLst/>
          </a:prstGeom>
          <a:noFill/>
        </p:spPr>
        <p:txBody>
          <a:bodyPr wrap="square" rtlCol="0">
            <a:spAutoFit/>
          </a:bodyPr>
          <a:lstStyle/>
          <a:p>
            <a:r>
              <a:rPr lang="en-US" sz="2800">
                <a:latin typeface="Open Sans ExtraBold" panose="020B0906030804020204" pitchFamily="34" charset="0"/>
                <a:ea typeface="Open Sans ExtraBold" panose="020B0906030804020204" pitchFamily="34" charset="0"/>
                <a:cs typeface="Open Sans ExtraBold" panose="020B0906030804020204" pitchFamily="34" charset="0"/>
              </a:rPr>
              <a:t>The</a:t>
            </a:r>
            <a:r>
              <a:rPr lang="en-US" sz="280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 Objectives</a:t>
            </a:r>
          </a:p>
        </p:txBody>
      </p:sp>
      <p:sp>
        <p:nvSpPr>
          <p:cNvPr id="8" name="TextBox 7">
            <a:extLst>
              <a:ext uri="{FF2B5EF4-FFF2-40B4-BE49-F238E27FC236}">
                <a16:creationId xmlns:a16="http://schemas.microsoft.com/office/drawing/2014/main" id="{3BFFAC7A-0B04-11FA-F60A-0383F91B1BDD}"/>
              </a:ext>
            </a:extLst>
          </p:cNvPr>
          <p:cNvSpPr txBox="1"/>
          <p:nvPr/>
        </p:nvSpPr>
        <p:spPr>
          <a:xfrm>
            <a:off x="1155246" y="3603657"/>
            <a:ext cx="4087587" cy="369332"/>
          </a:xfrm>
          <a:prstGeom prst="rect">
            <a:avLst/>
          </a:prstGeom>
          <a:noFill/>
        </p:spPr>
        <p:txBody>
          <a:bodyPr wrap="square" rtlCol="0">
            <a:spAutoFit/>
          </a:bodyPr>
          <a:lstStyle/>
          <a:p>
            <a:r>
              <a:rPr lang="en-US">
                <a:latin typeface="Open Sans ExtraBold" panose="020B0906030804020204" pitchFamily="34" charset="0"/>
                <a:ea typeface="Open Sans ExtraBold" panose="020B0906030804020204" pitchFamily="34" charset="0"/>
                <a:cs typeface="Open Sans ExtraBold" panose="020B0906030804020204" pitchFamily="34" charset="0"/>
              </a:rPr>
              <a:t>Marketing </a:t>
            </a:r>
            <a:r>
              <a:rPr lang="en-US">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Objectives</a:t>
            </a:r>
          </a:p>
        </p:txBody>
      </p:sp>
      <p:sp>
        <p:nvSpPr>
          <p:cNvPr id="9" name="TextBox 8">
            <a:extLst>
              <a:ext uri="{FF2B5EF4-FFF2-40B4-BE49-F238E27FC236}">
                <a16:creationId xmlns:a16="http://schemas.microsoft.com/office/drawing/2014/main" id="{46BFC960-8EDD-838E-4593-B73E0046CBC5}"/>
              </a:ext>
            </a:extLst>
          </p:cNvPr>
          <p:cNvSpPr txBox="1"/>
          <p:nvPr/>
        </p:nvSpPr>
        <p:spPr>
          <a:xfrm>
            <a:off x="1194829" y="1616138"/>
            <a:ext cx="9567183"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To enhance and deepen existing client relationships, positioning DBS as a trusted business partner by delivering reliable, actionable insights.</a:t>
            </a:r>
          </a:p>
          <a:p>
            <a:pPr marL="285750" indent="-285750" algn="jus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To implement strategies and services that demonstrate DBS's in-depth understanding and foresight in the industry, reinforcing client trust and engagement.</a:t>
            </a:r>
          </a:p>
          <a:p>
            <a:pPr marL="285750" indent="-285750" algn="jus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To expand the client base by targeting potential prospects through impactful market outlook events that build confidence in DBS' role as a trusted partner.</a:t>
            </a:r>
          </a:p>
        </p:txBody>
      </p:sp>
      <p:pic>
        <p:nvPicPr>
          <p:cNvPr id="10" name="Picture 9">
            <a:extLst>
              <a:ext uri="{FF2B5EF4-FFF2-40B4-BE49-F238E27FC236}">
                <a16:creationId xmlns:a16="http://schemas.microsoft.com/office/drawing/2014/main" id="{9D496166-22AF-2C1E-50B8-8A0C7E5F5919}"/>
              </a:ext>
            </a:extLst>
          </p:cNvPr>
          <p:cNvPicPr>
            <a:picLocks noChangeAspect="1"/>
          </p:cNvPicPr>
          <p:nvPr/>
        </p:nvPicPr>
        <p:blipFill>
          <a:blip r:embed="rId2"/>
          <a:stretch>
            <a:fillRect/>
          </a:stretch>
        </p:blipFill>
        <p:spPr>
          <a:xfrm>
            <a:off x="506575" y="3442412"/>
            <a:ext cx="571109" cy="571109"/>
          </a:xfrm>
          <a:prstGeom prst="rect">
            <a:avLst/>
          </a:prstGeom>
        </p:spPr>
      </p:pic>
      <p:sp>
        <p:nvSpPr>
          <p:cNvPr id="11" name="TextBox 10">
            <a:extLst>
              <a:ext uri="{FF2B5EF4-FFF2-40B4-BE49-F238E27FC236}">
                <a16:creationId xmlns:a16="http://schemas.microsoft.com/office/drawing/2014/main" id="{DF79E153-0FD2-03AA-F6FC-93B1ACE1C862}"/>
              </a:ext>
            </a:extLst>
          </p:cNvPr>
          <p:cNvSpPr txBox="1"/>
          <p:nvPr/>
        </p:nvSpPr>
        <p:spPr>
          <a:xfrm>
            <a:off x="1077684" y="1151026"/>
            <a:ext cx="4087587" cy="369332"/>
          </a:xfrm>
          <a:prstGeom prst="rect">
            <a:avLst/>
          </a:prstGeom>
          <a:noFill/>
        </p:spPr>
        <p:txBody>
          <a:bodyPr wrap="square" rtlCol="0">
            <a:spAutoFit/>
          </a:bodyPr>
          <a:lstStyle/>
          <a:p>
            <a:r>
              <a:rPr lang="en-US">
                <a:latin typeface="Open Sans ExtraBold" panose="020B0906030804020204" pitchFamily="34" charset="0"/>
                <a:ea typeface="Open Sans ExtraBold" panose="020B0906030804020204" pitchFamily="34" charset="0"/>
                <a:cs typeface="Open Sans ExtraBold" panose="020B0906030804020204" pitchFamily="34" charset="0"/>
              </a:rPr>
              <a:t>Business </a:t>
            </a:r>
            <a:r>
              <a:rPr lang="en-US">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Objectives</a:t>
            </a:r>
          </a:p>
        </p:txBody>
      </p:sp>
      <p:sp>
        <p:nvSpPr>
          <p:cNvPr id="12" name="TextBox 11">
            <a:extLst>
              <a:ext uri="{FF2B5EF4-FFF2-40B4-BE49-F238E27FC236}">
                <a16:creationId xmlns:a16="http://schemas.microsoft.com/office/drawing/2014/main" id="{7DDA54D0-0051-C3B6-F6B9-E394E18510EE}"/>
              </a:ext>
            </a:extLst>
          </p:cNvPr>
          <p:cNvSpPr txBox="1"/>
          <p:nvPr/>
        </p:nvSpPr>
        <p:spPr>
          <a:xfrm>
            <a:off x="1194829" y="4013521"/>
            <a:ext cx="9567183"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To position the Asian Insights Conference as a leading platform for market, political, and sustainability outlooks, solidifying DBS’ reputation as a trusted wealth and business partner in Indonesia.</a:t>
            </a:r>
          </a:p>
          <a:p>
            <a:pPr marL="285750" indent="-285750" algn="jus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To emphasize DBS’ trustworthiness, financial expertise, and commitment to delivering reliable insights that empower businesses and individuals to make informed decisions.</a:t>
            </a:r>
          </a:p>
          <a:p>
            <a:pPr marL="285750" indent="-285750" algn="jus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To showcase DBS’ comprehensive knowledge in market trends, political dynamics, and sustainable practices, underlining our value as a trusted partner for growth and success</a:t>
            </a:r>
          </a:p>
        </p:txBody>
      </p:sp>
    </p:spTree>
    <p:extLst>
      <p:ext uri="{BB962C8B-B14F-4D97-AF65-F5344CB8AC3E}">
        <p14:creationId xmlns:p14="http://schemas.microsoft.com/office/powerpoint/2010/main" val="234858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02CFDB-22E3-C55C-DD31-D517D4C74A24}"/>
              </a:ext>
            </a:extLst>
          </p:cNvPr>
          <p:cNvSpPr>
            <a:spLocks noGrp="1"/>
          </p:cNvSpPr>
          <p:nvPr>
            <p:ph type="sldNum" sz="quarter" idx="11"/>
          </p:nvPr>
        </p:nvSpPr>
        <p:spPr/>
        <p:txBody>
          <a:bodyPr/>
          <a:lstStyle/>
          <a:p>
            <a:pPr>
              <a:defRPr/>
            </a:pPr>
            <a:fld id="{D3E96052-0A4B-4A08-865C-CA9762586211}" type="slidenum">
              <a:rPr lang="en-US" smtClean="0"/>
              <a:pPr>
                <a:defRPr/>
              </a:pPr>
              <a:t>5</a:t>
            </a:fld>
            <a:endParaRPr lang="en-US"/>
          </a:p>
        </p:txBody>
      </p:sp>
      <p:sp>
        <p:nvSpPr>
          <p:cNvPr id="6" name="TextBox 5">
            <a:extLst>
              <a:ext uri="{FF2B5EF4-FFF2-40B4-BE49-F238E27FC236}">
                <a16:creationId xmlns:a16="http://schemas.microsoft.com/office/drawing/2014/main" id="{37DEAE24-3101-A810-9FB3-BBB04F9453ED}"/>
              </a:ext>
            </a:extLst>
          </p:cNvPr>
          <p:cNvSpPr txBox="1"/>
          <p:nvPr/>
        </p:nvSpPr>
        <p:spPr>
          <a:xfrm>
            <a:off x="103235" y="133019"/>
            <a:ext cx="11730472" cy="523220"/>
          </a:xfrm>
          <a:prstGeom prst="rect">
            <a:avLst/>
          </a:prstGeom>
          <a:noFill/>
        </p:spPr>
        <p:txBody>
          <a:bodyPr wrap="square" rtlCol="0">
            <a:spAutoFit/>
          </a:bodyPr>
          <a:lstStyle/>
          <a:p>
            <a:r>
              <a:rPr lang="en-US" sz="2800">
                <a:latin typeface="Open Sans ExtraBold" panose="020B0906030804020204" pitchFamily="34" charset="0"/>
                <a:ea typeface="Open Sans ExtraBold" panose="020B0906030804020204" pitchFamily="34" charset="0"/>
                <a:cs typeface="Open Sans ExtraBold" panose="020B0906030804020204" pitchFamily="34" charset="0"/>
              </a:rPr>
              <a:t>The</a:t>
            </a:r>
            <a:r>
              <a:rPr lang="en-US" sz="280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 Event</a:t>
            </a:r>
          </a:p>
        </p:txBody>
      </p:sp>
      <p:pic>
        <p:nvPicPr>
          <p:cNvPr id="7" name="Picture 6">
            <a:extLst>
              <a:ext uri="{FF2B5EF4-FFF2-40B4-BE49-F238E27FC236}">
                <a16:creationId xmlns:a16="http://schemas.microsoft.com/office/drawing/2014/main" id="{6B825934-FAE9-1472-3178-1B29F718CB71}"/>
              </a:ext>
            </a:extLst>
          </p:cNvPr>
          <p:cNvPicPr>
            <a:picLocks noChangeAspect="1"/>
          </p:cNvPicPr>
          <p:nvPr/>
        </p:nvPicPr>
        <p:blipFill>
          <a:blip r:embed="rId2"/>
          <a:stretch>
            <a:fillRect/>
          </a:stretch>
        </p:blipFill>
        <p:spPr>
          <a:xfrm>
            <a:off x="6672943" y="656239"/>
            <a:ext cx="4877786" cy="4877786"/>
          </a:xfrm>
          <a:prstGeom prst="rect">
            <a:avLst/>
          </a:prstGeom>
        </p:spPr>
      </p:pic>
      <p:sp>
        <p:nvSpPr>
          <p:cNvPr id="8" name="TextBox 7">
            <a:extLst>
              <a:ext uri="{FF2B5EF4-FFF2-40B4-BE49-F238E27FC236}">
                <a16:creationId xmlns:a16="http://schemas.microsoft.com/office/drawing/2014/main" id="{962F440C-D8DB-7A84-9398-668D3C61EE4E}"/>
              </a:ext>
            </a:extLst>
          </p:cNvPr>
          <p:cNvSpPr txBox="1"/>
          <p:nvPr/>
        </p:nvSpPr>
        <p:spPr>
          <a:xfrm>
            <a:off x="217715" y="783771"/>
            <a:ext cx="5965370" cy="769441"/>
          </a:xfrm>
          <a:prstGeom prst="rect">
            <a:avLst/>
          </a:prstGeom>
          <a:noFill/>
        </p:spPr>
        <p:txBody>
          <a:bodyPr wrap="square" rtlCol="0">
            <a:spAutoFit/>
          </a:bodyPr>
          <a:lstStyle/>
          <a:p>
            <a:r>
              <a:rPr lang="en-US" sz="1600" dirty="0">
                <a:latin typeface="Open Sans ExtraBold" panose="020B0906030804020204" pitchFamily="34" charset="0"/>
                <a:ea typeface="Open Sans ExtraBold" panose="020B0906030804020204" pitchFamily="34" charset="0"/>
                <a:cs typeface="Open Sans ExtraBold" panose="020B0906030804020204" pitchFamily="34" charset="0"/>
              </a:rPr>
              <a:t>Themes</a:t>
            </a:r>
            <a:r>
              <a:rPr lang="en-US" sz="14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Towards a Resilient Economy: Fostering Self-Reliance and Inclusive Development</a:t>
            </a:r>
          </a:p>
        </p:txBody>
      </p:sp>
      <p:sp>
        <p:nvSpPr>
          <p:cNvPr id="9" name="TextBox 8">
            <a:extLst>
              <a:ext uri="{FF2B5EF4-FFF2-40B4-BE49-F238E27FC236}">
                <a16:creationId xmlns:a16="http://schemas.microsoft.com/office/drawing/2014/main" id="{45ADDE03-E50D-85C1-4D33-9A5A3C817175}"/>
              </a:ext>
            </a:extLst>
          </p:cNvPr>
          <p:cNvSpPr txBox="1"/>
          <p:nvPr/>
        </p:nvSpPr>
        <p:spPr>
          <a:xfrm>
            <a:off x="217715" y="2008135"/>
            <a:ext cx="5965370" cy="769441"/>
          </a:xfrm>
          <a:prstGeom prst="rect">
            <a:avLst/>
          </a:prstGeom>
          <a:noFill/>
        </p:spPr>
        <p:txBody>
          <a:bodyPr wrap="square" rtlCol="0">
            <a:spAutoFit/>
          </a:bodyPr>
          <a:lstStyle/>
          <a:p>
            <a:r>
              <a:rPr lang="en-US" sz="1600" dirty="0">
                <a:latin typeface="Open Sans ExtraBold" panose="020B0906030804020204" pitchFamily="34" charset="0"/>
                <a:ea typeface="Open Sans ExtraBold" panose="020B0906030804020204" pitchFamily="34" charset="0"/>
                <a:cs typeface="Open Sans ExtraBold" panose="020B0906030804020204" pitchFamily="34" charset="0"/>
              </a:rPr>
              <a:t>Date</a:t>
            </a:r>
            <a:r>
              <a:rPr lang="en-US" sz="14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21 May 2025</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1-5 PM</a:t>
            </a:r>
          </a:p>
        </p:txBody>
      </p:sp>
      <p:sp>
        <p:nvSpPr>
          <p:cNvPr id="10" name="TextBox 9">
            <a:extLst>
              <a:ext uri="{FF2B5EF4-FFF2-40B4-BE49-F238E27FC236}">
                <a16:creationId xmlns:a16="http://schemas.microsoft.com/office/drawing/2014/main" id="{7ACE2D07-935D-6B79-1F01-ADB66378CA3A}"/>
              </a:ext>
            </a:extLst>
          </p:cNvPr>
          <p:cNvSpPr txBox="1"/>
          <p:nvPr/>
        </p:nvSpPr>
        <p:spPr>
          <a:xfrm>
            <a:off x="217715" y="2812234"/>
            <a:ext cx="5965370" cy="553998"/>
          </a:xfrm>
          <a:prstGeom prst="rect">
            <a:avLst/>
          </a:prstGeom>
          <a:noFill/>
        </p:spPr>
        <p:txBody>
          <a:bodyPr wrap="square" rtlCol="0">
            <a:spAutoFit/>
          </a:bodyPr>
          <a:lstStyle/>
          <a:p>
            <a:r>
              <a:rPr lang="en-US" sz="1600">
                <a:latin typeface="Open Sans ExtraBold" panose="020B0906030804020204" pitchFamily="34" charset="0"/>
                <a:ea typeface="Open Sans ExtraBold" panose="020B0906030804020204" pitchFamily="34" charset="0"/>
                <a:cs typeface="Open Sans ExtraBold" panose="020B0906030804020204" pitchFamily="34" charset="0"/>
              </a:rPr>
              <a:t>Venue</a:t>
            </a:r>
            <a:r>
              <a:rPr lang="en-US" sz="140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Ballroom Hotel Mulia Jakarta</a:t>
            </a:r>
          </a:p>
        </p:txBody>
      </p:sp>
      <p:sp>
        <p:nvSpPr>
          <p:cNvPr id="11" name="TextBox 10">
            <a:extLst>
              <a:ext uri="{FF2B5EF4-FFF2-40B4-BE49-F238E27FC236}">
                <a16:creationId xmlns:a16="http://schemas.microsoft.com/office/drawing/2014/main" id="{E7A20341-2DF9-07AA-F753-1E91C2ECB0AE}"/>
              </a:ext>
            </a:extLst>
          </p:cNvPr>
          <p:cNvSpPr txBox="1"/>
          <p:nvPr/>
        </p:nvSpPr>
        <p:spPr>
          <a:xfrm>
            <a:off x="217715" y="3539931"/>
            <a:ext cx="6455228" cy="769441"/>
          </a:xfrm>
          <a:prstGeom prst="rect">
            <a:avLst/>
          </a:prstGeom>
          <a:noFill/>
        </p:spPr>
        <p:txBody>
          <a:bodyPr wrap="square" rtlCol="0">
            <a:spAutoFit/>
          </a:bodyPr>
          <a:lstStyle/>
          <a:p>
            <a:r>
              <a:rPr lang="en-US" sz="1600" dirty="0">
                <a:latin typeface="Open Sans ExtraBold" panose="020B0906030804020204" pitchFamily="34" charset="0"/>
                <a:ea typeface="Open Sans ExtraBold" panose="020B0906030804020204" pitchFamily="34" charset="0"/>
                <a:cs typeface="Open Sans ExtraBold" panose="020B0906030804020204" pitchFamily="34" charset="0"/>
              </a:rPr>
              <a:t>Event </a:t>
            </a:r>
            <a:r>
              <a:rPr lang="en-US" sz="1600" dirty="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invitation</a:t>
            </a:r>
            <a:r>
              <a:rPr lang="en-US" sz="14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400pax IBG clients &amp; Prospects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100 pax CBG clients &amp; prospect</a:t>
            </a:r>
          </a:p>
        </p:txBody>
      </p:sp>
      <p:sp>
        <p:nvSpPr>
          <p:cNvPr id="12" name="TextBox 11">
            <a:extLst>
              <a:ext uri="{FF2B5EF4-FFF2-40B4-BE49-F238E27FC236}">
                <a16:creationId xmlns:a16="http://schemas.microsoft.com/office/drawing/2014/main" id="{05F19F5D-B34B-58E0-A251-FD419A4A68B1}"/>
              </a:ext>
            </a:extLst>
          </p:cNvPr>
          <p:cNvSpPr txBox="1"/>
          <p:nvPr/>
        </p:nvSpPr>
        <p:spPr>
          <a:xfrm>
            <a:off x="217715" y="4338742"/>
            <a:ext cx="6455228" cy="553998"/>
          </a:xfrm>
          <a:prstGeom prst="rect">
            <a:avLst/>
          </a:prstGeom>
          <a:noFill/>
        </p:spPr>
        <p:txBody>
          <a:bodyPr wrap="square" rtlCol="0">
            <a:spAutoFit/>
          </a:bodyPr>
          <a:lstStyle/>
          <a:p>
            <a:r>
              <a:rPr lang="en-US" sz="1600">
                <a:latin typeface="Open Sans ExtraBold" panose="020B0906030804020204" pitchFamily="34" charset="0"/>
                <a:ea typeface="Open Sans ExtraBold" panose="020B0906030804020204" pitchFamily="34" charset="0"/>
                <a:cs typeface="Open Sans ExtraBold" panose="020B0906030804020204" pitchFamily="34" charset="0"/>
              </a:rPr>
              <a:t>Event </a:t>
            </a:r>
            <a:r>
              <a:rPr lang="en-US" sz="160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rPr>
              <a:t>format</a:t>
            </a:r>
            <a:r>
              <a:rPr lang="en-US" sz="140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n-US" sz="1400">
                <a:latin typeface="Open Sans" panose="020B0606030504020204" pitchFamily="34" charset="0"/>
                <a:ea typeface="Open Sans" panose="020B0606030504020204" pitchFamily="34" charset="0"/>
                <a:cs typeface="Open Sans" panose="020B0606030504020204" pitchFamily="34" charset="0"/>
              </a:rPr>
              <a:t>offline </a:t>
            </a:r>
          </a:p>
        </p:txBody>
      </p:sp>
    </p:spTree>
    <p:extLst>
      <p:ext uri="{BB962C8B-B14F-4D97-AF65-F5344CB8AC3E}">
        <p14:creationId xmlns:p14="http://schemas.microsoft.com/office/powerpoint/2010/main" val="196455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9;g29d2dc1d8d3_0_829">
            <a:extLst>
              <a:ext uri="{FF2B5EF4-FFF2-40B4-BE49-F238E27FC236}">
                <a16:creationId xmlns:a16="http://schemas.microsoft.com/office/drawing/2014/main" id="{6E9AF4FB-09EA-F440-32DC-FF80EDA6B79B}"/>
              </a:ext>
            </a:extLst>
          </p:cNvPr>
          <p:cNvSpPr txBox="1"/>
          <p:nvPr/>
        </p:nvSpPr>
        <p:spPr>
          <a:xfrm>
            <a:off x="79219" y="46104"/>
            <a:ext cx="1189921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400" b="1" i="0" u="none" strike="noStrike" cap="none">
                <a:solidFill>
                  <a:srgbClr val="FF0000"/>
                </a:solidFill>
                <a:latin typeface="Open Sans ExtraBold"/>
                <a:ea typeface="Open Sans ExtraBold"/>
                <a:cs typeface="Open Sans ExtraBold"/>
                <a:sym typeface="Open Sans ExtraBold"/>
              </a:rPr>
              <a:t>Asian Insights Conference 2025: </a:t>
            </a:r>
            <a:endParaRPr lang="en-US" sz="2400" b="1" i="0" u="none" strike="noStrike" cap="none">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rgbClr val="000000"/>
              </a:buClr>
              <a:buSzPts val="2100"/>
              <a:buFont typeface="Arial"/>
              <a:buNone/>
            </a:pPr>
            <a:r>
              <a:rPr lang="en-US" sz="2000" b="1" i="0" u="none" strike="noStrike" cap="none">
                <a:latin typeface="Open Sans ExtraBold"/>
                <a:ea typeface="Open Sans ExtraBold"/>
                <a:cs typeface="Open Sans ExtraBold"/>
                <a:sym typeface="Open Sans ExtraBold"/>
              </a:rPr>
              <a:t>Towards a Resilient Economy: Fostering Self-Reliance and Inclusive Development</a:t>
            </a:r>
            <a:endParaRPr sz="2000" b="0" i="0" u="none" strike="noStrike" cap="none">
              <a:latin typeface="Arial"/>
              <a:ea typeface="Arial"/>
              <a:cs typeface="Arial"/>
              <a:sym typeface="Arial"/>
            </a:endParaRPr>
          </a:p>
        </p:txBody>
      </p:sp>
      <p:graphicFrame>
        <p:nvGraphicFramePr>
          <p:cNvPr id="3" name="Table 2">
            <a:extLst>
              <a:ext uri="{FF2B5EF4-FFF2-40B4-BE49-F238E27FC236}">
                <a16:creationId xmlns:a16="http://schemas.microsoft.com/office/drawing/2014/main" id="{9BE8D6CC-2412-F0DF-31AC-CC2519D8EEBD}"/>
              </a:ext>
            </a:extLst>
          </p:cNvPr>
          <p:cNvGraphicFramePr>
            <a:graphicFrameLocks noGrp="1"/>
          </p:cNvGraphicFramePr>
          <p:nvPr>
            <p:extLst>
              <p:ext uri="{D42A27DB-BD31-4B8C-83A1-F6EECF244321}">
                <p14:modId xmlns:p14="http://schemas.microsoft.com/office/powerpoint/2010/main" val="445097740"/>
              </p:ext>
            </p:extLst>
          </p:nvPr>
        </p:nvGraphicFramePr>
        <p:xfrm>
          <a:off x="589387" y="850142"/>
          <a:ext cx="10928161" cy="4015173"/>
        </p:xfrm>
        <a:graphic>
          <a:graphicData uri="http://schemas.openxmlformats.org/drawingml/2006/table">
            <a:tbl>
              <a:tblPr firstRow="1" firstCol="1" bandRow="1">
                <a:tableStyleId>{5C22544A-7EE6-4342-B048-85BDC9FD1C3A}</a:tableStyleId>
              </a:tblPr>
              <a:tblGrid>
                <a:gridCol w="1738266">
                  <a:extLst>
                    <a:ext uri="{9D8B030D-6E8A-4147-A177-3AD203B41FA5}">
                      <a16:colId xmlns:a16="http://schemas.microsoft.com/office/drawing/2014/main" val="2546164876"/>
                    </a:ext>
                  </a:extLst>
                </a:gridCol>
                <a:gridCol w="9189895">
                  <a:extLst>
                    <a:ext uri="{9D8B030D-6E8A-4147-A177-3AD203B41FA5}">
                      <a16:colId xmlns:a16="http://schemas.microsoft.com/office/drawing/2014/main" val="2059508818"/>
                    </a:ext>
                  </a:extLst>
                </a:gridCol>
              </a:tblGrid>
              <a:tr h="0">
                <a:tc>
                  <a:txBody>
                    <a:bodyPr/>
                    <a:lstStyle/>
                    <a:p>
                      <a:pPr marL="0" marR="0" algn="ctr">
                        <a:lnSpc>
                          <a:spcPct val="115000"/>
                        </a:lnSpc>
                        <a:spcBef>
                          <a:spcPts val="0"/>
                        </a:spcBef>
                        <a:spcAft>
                          <a:spcPts val="0"/>
                        </a:spcAft>
                      </a:pPr>
                      <a:r>
                        <a:rPr lang="id-ID" sz="1600">
                          <a:effectLst/>
                        </a:rPr>
                        <a:t>TIME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600">
                          <a:effectLst/>
                        </a:rPr>
                        <a:t>ACTIVITY</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4527653"/>
                  </a:ext>
                </a:extLst>
              </a:tr>
              <a:tr h="88265">
                <a:tc>
                  <a:txBody>
                    <a:bodyPr/>
                    <a:lstStyle/>
                    <a:p>
                      <a:pPr marL="0" marR="0" algn="ctr">
                        <a:lnSpc>
                          <a:spcPct val="115000"/>
                        </a:lnSpc>
                        <a:spcBef>
                          <a:spcPts val="0"/>
                        </a:spcBef>
                        <a:spcAft>
                          <a:spcPts val="0"/>
                        </a:spcAft>
                      </a:pPr>
                      <a:r>
                        <a:rPr lang="en-US" sz="1600">
                          <a:effectLst/>
                        </a:rPr>
                        <a:t>13.00 – 14.00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Registration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2343320"/>
                  </a:ext>
                </a:extLst>
              </a:tr>
              <a:tr h="88265">
                <a:tc>
                  <a:txBody>
                    <a:bodyPr/>
                    <a:lstStyle/>
                    <a:p>
                      <a:pPr marL="0" marR="0" algn="ctr">
                        <a:lnSpc>
                          <a:spcPct val="115000"/>
                        </a:lnSpc>
                        <a:spcBef>
                          <a:spcPts val="0"/>
                        </a:spcBef>
                        <a:spcAft>
                          <a:spcPts val="0"/>
                        </a:spcAft>
                      </a:pPr>
                      <a:r>
                        <a:rPr lang="en-US" sz="1600">
                          <a:effectLst/>
                        </a:rPr>
                        <a:t>14.00 – 14.05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Host Opening</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3763918"/>
                  </a:ext>
                </a:extLst>
              </a:tr>
              <a:tr h="0">
                <a:tc>
                  <a:txBody>
                    <a:bodyPr/>
                    <a:lstStyle/>
                    <a:p>
                      <a:pPr marL="0" marR="0" algn="ctr">
                        <a:lnSpc>
                          <a:spcPct val="115000"/>
                        </a:lnSpc>
                        <a:spcBef>
                          <a:spcPts val="0"/>
                        </a:spcBef>
                        <a:spcAft>
                          <a:spcPts val="0"/>
                        </a:spcAft>
                      </a:pPr>
                      <a:r>
                        <a:rPr lang="en-US" sz="1600">
                          <a:effectLst/>
                        </a:rPr>
                        <a:t>14.05 – 14.10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Opening Video</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372933"/>
                  </a:ext>
                </a:extLst>
              </a:tr>
              <a:tr h="0">
                <a:tc>
                  <a:txBody>
                    <a:bodyPr/>
                    <a:lstStyle/>
                    <a:p>
                      <a:pPr marL="0" marR="0" algn="ctr">
                        <a:lnSpc>
                          <a:spcPct val="115000"/>
                        </a:lnSpc>
                        <a:spcBef>
                          <a:spcPts val="0"/>
                        </a:spcBef>
                        <a:spcAft>
                          <a:spcPts val="0"/>
                        </a:spcAft>
                      </a:pPr>
                      <a:r>
                        <a:rPr lang="en-US" sz="1600">
                          <a:effectLst/>
                        </a:rPr>
                        <a:t>14.10 – 14.15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Opening Remarks by Mr. Chu Chong Lim</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230262"/>
                  </a:ext>
                </a:extLst>
              </a:tr>
              <a:tr h="0">
                <a:tc>
                  <a:txBody>
                    <a:bodyPr/>
                    <a:lstStyle/>
                    <a:p>
                      <a:pPr marL="0" marR="0" algn="ctr">
                        <a:lnSpc>
                          <a:spcPct val="115000"/>
                        </a:lnSpc>
                        <a:spcBef>
                          <a:spcPts val="0"/>
                        </a:spcBef>
                        <a:spcAft>
                          <a:spcPts val="0"/>
                        </a:spcAft>
                      </a:pPr>
                      <a:r>
                        <a:rPr lang="en-US" sz="1600">
                          <a:effectLst/>
                        </a:rPr>
                        <a:t>14.15 – 14.35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Keynote Speech</a:t>
                      </a:r>
                    </a:p>
                    <a:p>
                      <a:pPr marL="0" marR="0">
                        <a:lnSpc>
                          <a:spcPct val="115000"/>
                        </a:lnSpc>
                        <a:spcBef>
                          <a:spcPts val="0"/>
                        </a:spcBef>
                        <a:spcAft>
                          <a:spcPts val="0"/>
                        </a:spcAft>
                      </a:pPr>
                      <a:r>
                        <a:rPr lang="en-US" sz="1600">
                          <a:effectLst/>
                        </a:rPr>
                        <a:t>A New Era for Indonesia: Accelerating Economic Growth – Prabowo Subianto, President Indonesia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7874432"/>
                  </a:ext>
                </a:extLst>
              </a:tr>
              <a:tr h="0">
                <a:tc>
                  <a:txBody>
                    <a:bodyPr/>
                    <a:lstStyle/>
                    <a:p>
                      <a:pPr marL="0" marR="0" algn="ctr">
                        <a:lnSpc>
                          <a:spcPct val="115000"/>
                        </a:lnSpc>
                        <a:spcBef>
                          <a:spcPts val="0"/>
                        </a:spcBef>
                        <a:spcAft>
                          <a:spcPts val="0"/>
                        </a:spcAft>
                      </a:pPr>
                      <a:r>
                        <a:rPr lang="en-US" sz="1600">
                          <a:effectLst/>
                        </a:rPr>
                        <a:t>14.35 - 16.00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Economic Outlook 2025: Beyond The Numbers: Charting Indonesia’s New Economic Course</a:t>
                      </a:r>
                    </a:p>
                    <a:p>
                      <a:pPr marL="342900" marR="0" lvl="0" indent="-342900">
                        <a:spcBef>
                          <a:spcPts val="0"/>
                        </a:spcBef>
                        <a:spcAft>
                          <a:spcPts val="0"/>
                        </a:spcAft>
                        <a:buFont typeface="Symbol" panose="05050102010706020507" pitchFamily="18" charset="2"/>
                        <a:buChar char=""/>
                      </a:pPr>
                      <a:r>
                        <a:rPr lang="en-US" sz="1400">
                          <a:effectLst/>
                        </a:rPr>
                        <a:t>Taimur Baig, Chief Economist</a:t>
                      </a:r>
                    </a:p>
                    <a:p>
                      <a:pPr marL="342900" marR="0" lvl="0" indent="-342900">
                        <a:spcBef>
                          <a:spcPts val="0"/>
                        </a:spcBef>
                        <a:spcAft>
                          <a:spcPts val="0"/>
                        </a:spcAft>
                        <a:buFont typeface="Symbol" panose="05050102010706020507" pitchFamily="18" charset="2"/>
                        <a:buChar char=""/>
                      </a:pPr>
                      <a:r>
                        <a:rPr lang="en-US" sz="1400">
                          <a:effectLst/>
                        </a:rPr>
                        <a:t>Mari </a:t>
                      </a:r>
                      <a:r>
                        <a:rPr lang="en-US" sz="1400" err="1">
                          <a:effectLst/>
                        </a:rPr>
                        <a:t>Elka</a:t>
                      </a:r>
                      <a:r>
                        <a:rPr lang="en-US" sz="1400">
                          <a:effectLst/>
                        </a:rPr>
                        <a:t> </a:t>
                      </a:r>
                      <a:r>
                        <a:rPr lang="en-US" sz="1400" err="1">
                          <a:effectLst/>
                        </a:rPr>
                        <a:t>Pangestu</a:t>
                      </a:r>
                      <a:r>
                        <a:rPr lang="en-US" sz="1400">
                          <a:effectLst/>
                        </a:rPr>
                        <a:t>, Indonesian economist and former @WorldBank Managing Director of Development Policy and Partnerships and Minister of Trade in Indonesia. </a:t>
                      </a:r>
                    </a:p>
                  </a:txBody>
                  <a:tcPr marL="68580" marR="68580" marT="0" marB="0" anchor="ctr"/>
                </a:tc>
                <a:extLst>
                  <a:ext uri="{0D108BD9-81ED-4DB2-BD59-A6C34878D82A}">
                    <a16:rowId xmlns:a16="http://schemas.microsoft.com/office/drawing/2014/main" val="3653674131"/>
                  </a:ext>
                </a:extLst>
              </a:tr>
              <a:tr h="44450">
                <a:tc>
                  <a:txBody>
                    <a:bodyPr/>
                    <a:lstStyle/>
                    <a:p>
                      <a:pPr marL="0" marR="0" algn="ctr">
                        <a:lnSpc>
                          <a:spcPct val="115000"/>
                        </a:lnSpc>
                        <a:spcBef>
                          <a:spcPts val="0"/>
                        </a:spcBef>
                        <a:spcAft>
                          <a:spcPts val="0"/>
                        </a:spcAft>
                      </a:pPr>
                      <a:r>
                        <a:rPr lang="en-US" sz="1600">
                          <a:effectLst/>
                        </a:rPr>
                        <a:t>16.00 – 16.30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Political Outlook 2025: Power Shift for Economic Growth</a:t>
                      </a:r>
                    </a:p>
                    <a:p>
                      <a:pPr marL="0" marR="0">
                        <a:lnSpc>
                          <a:spcPct val="115000"/>
                        </a:lnSpc>
                        <a:spcBef>
                          <a:spcPts val="0"/>
                        </a:spcBef>
                        <a:spcAft>
                          <a:spcPts val="0"/>
                        </a:spcAft>
                      </a:pPr>
                      <a:r>
                        <a:rPr lang="en-US" sz="1600">
                          <a:effectLst/>
                        </a:rPr>
                        <a:t>Burhanuddin </a:t>
                      </a:r>
                      <a:r>
                        <a:rPr lang="en-US" sz="1600" err="1">
                          <a:effectLst/>
                        </a:rPr>
                        <a:t>Muhtadi</a:t>
                      </a:r>
                      <a:r>
                        <a:rPr lang="en-US" sz="1600">
                          <a:effectLst/>
                        </a:rPr>
                        <a:t>, </a:t>
                      </a:r>
                      <a:r>
                        <a:rPr lang="en-US" sz="1600" err="1">
                          <a:effectLst/>
                        </a:rPr>
                        <a:t>Direktur</a:t>
                      </a:r>
                      <a:r>
                        <a:rPr lang="en-US" sz="1600">
                          <a:effectLst/>
                        </a:rPr>
                        <a:t> </a:t>
                      </a:r>
                      <a:r>
                        <a:rPr lang="en-US" sz="1600" err="1">
                          <a:effectLst/>
                        </a:rPr>
                        <a:t>Eksekutif</a:t>
                      </a:r>
                      <a:r>
                        <a:rPr lang="en-US" sz="1600">
                          <a:effectLst/>
                        </a:rPr>
                        <a:t> </a:t>
                      </a:r>
                      <a:r>
                        <a:rPr lang="en-US" sz="1600" err="1">
                          <a:effectLst/>
                        </a:rPr>
                        <a:t>Indikator</a:t>
                      </a:r>
                      <a:r>
                        <a:rPr lang="en-US" sz="1600">
                          <a:effectLst/>
                        </a:rPr>
                        <a:t> </a:t>
                      </a:r>
                      <a:r>
                        <a:rPr lang="en-US" sz="1600" err="1">
                          <a:effectLst/>
                        </a:rPr>
                        <a:t>Politik</a:t>
                      </a:r>
                      <a:r>
                        <a:rPr lang="en-US" sz="1600">
                          <a:effectLst/>
                        </a:rPr>
                        <a:t> Indonesia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148553"/>
                  </a:ext>
                </a:extLst>
              </a:tr>
              <a:tr h="44450">
                <a:tc>
                  <a:txBody>
                    <a:bodyPr/>
                    <a:lstStyle/>
                    <a:p>
                      <a:pPr marL="0" marR="0" algn="ctr">
                        <a:lnSpc>
                          <a:spcPct val="115000"/>
                        </a:lnSpc>
                        <a:spcBef>
                          <a:spcPts val="0"/>
                        </a:spcBef>
                        <a:spcAft>
                          <a:spcPts val="0"/>
                        </a:spcAft>
                      </a:pPr>
                      <a:r>
                        <a:rPr lang="en-US" sz="1600">
                          <a:effectLst/>
                        </a:rPr>
                        <a:t>16.30 – 17.00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Closing Remarks</a:t>
                      </a:r>
                    </a:p>
                    <a:p>
                      <a:pPr marL="0" marR="0">
                        <a:spcBef>
                          <a:spcPts val="0"/>
                        </a:spcBef>
                        <a:spcAft>
                          <a:spcPts val="0"/>
                        </a:spcAft>
                      </a:pPr>
                      <a:r>
                        <a:rPr lang="en-US" sz="1400">
                          <a:effectLst/>
                        </a:rPr>
                        <a:t>A New Era for Indonesia: Accelerating Economic Growth – Erick Thohir, Minister of State-Owned Enterprises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5211137"/>
                  </a:ext>
                </a:extLst>
              </a:tr>
              <a:tr h="44450">
                <a:tc>
                  <a:txBody>
                    <a:bodyPr/>
                    <a:lstStyle/>
                    <a:p>
                      <a:pPr marL="0" marR="0" algn="ctr">
                        <a:lnSpc>
                          <a:spcPct val="115000"/>
                        </a:lnSpc>
                        <a:spcBef>
                          <a:spcPts val="0"/>
                        </a:spcBef>
                        <a:spcAft>
                          <a:spcPts val="0"/>
                        </a:spcAft>
                      </a:pPr>
                      <a:r>
                        <a:rPr lang="en-US" sz="1600">
                          <a:effectLst/>
                        </a:rPr>
                        <a:t>17.00 – 17.05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Host Closing</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5714141"/>
                  </a:ext>
                </a:extLst>
              </a:tr>
              <a:tr h="44450">
                <a:tc>
                  <a:txBody>
                    <a:bodyPr/>
                    <a:lstStyle/>
                    <a:p>
                      <a:pPr marL="0" marR="0" algn="ctr">
                        <a:lnSpc>
                          <a:spcPct val="115000"/>
                        </a:lnSpc>
                        <a:spcBef>
                          <a:spcPts val="0"/>
                        </a:spcBef>
                        <a:spcAft>
                          <a:spcPts val="0"/>
                        </a:spcAft>
                      </a:pPr>
                      <a:r>
                        <a:rPr lang="en-US" sz="1600">
                          <a:effectLst/>
                        </a:rPr>
                        <a:t>17.05 – 19.00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Entertainment + Early Dinner</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9350159"/>
                  </a:ext>
                </a:extLst>
              </a:tr>
            </a:tbl>
          </a:graphicData>
        </a:graphic>
      </p:graphicFrame>
    </p:spTree>
    <p:extLst>
      <p:ext uri="{BB962C8B-B14F-4D97-AF65-F5344CB8AC3E}">
        <p14:creationId xmlns:p14="http://schemas.microsoft.com/office/powerpoint/2010/main" val="130784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11BD450-7060-F70A-6FF1-E1AA1946BD0E}"/>
              </a:ext>
            </a:extLst>
          </p:cNvPr>
          <p:cNvSpPr/>
          <p:nvPr/>
        </p:nvSpPr>
        <p:spPr bwMode="auto">
          <a:xfrm>
            <a:off x="213561" y="877060"/>
            <a:ext cx="3739378" cy="5934836"/>
          </a:xfrm>
          <a:prstGeom prst="round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C7AC983-E9A8-F25F-51B0-AA2323430641}"/>
              </a:ext>
            </a:extLst>
          </p:cNvPr>
          <p:cNvSpPr txBox="1"/>
          <p:nvPr/>
        </p:nvSpPr>
        <p:spPr>
          <a:xfrm>
            <a:off x="380715" y="903695"/>
            <a:ext cx="3459344" cy="307777"/>
          </a:xfrm>
          <a:prstGeom prst="rect">
            <a:avLst/>
          </a:prstGeom>
          <a:noFill/>
        </p:spPr>
        <p:txBody>
          <a:bodyPr wrap="square" rtlCol="0">
            <a:spAutoFit/>
          </a:bodyPr>
          <a:lstStyle/>
          <a:p>
            <a:pPr algn="ctr"/>
            <a:r>
              <a:rPr lang="en-US" sz="1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Keynotes</a:t>
            </a:r>
          </a:p>
        </p:txBody>
      </p:sp>
      <p:sp>
        <p:nvSpPr>
          <p:cNvPr id="5" name="Freeform 36">
            <a:extLst>
              <a:ext uri="{FF2B5EF4-FFF2-40B4-BE49-F238E27FC236}">
                <a16:creationId xmlns:a16="http://schemas.microsoft.com/office/drawing/2014/main" id="{2B9965F9-6F40-1533-8FB4-5E385303F24E}"/>
              </a:ext>
            </a:extLst>
          </p:cNvPr>
          <p:cNvSpPr/>
          <p:nvPr/>
        </p:nvSpPr>
        <p:spPr>
          <a:xfrm>
            <a:off x="1169650" y="4407982"/>
            <a:ext cx="1852721" cy="1755931"/>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b="-48519"/>
            </a:stretch>
          </a:blipFill>
        </p:spPr>
        <p:txBody>
          <a:bodyPr/>
          <a:lstStyle/>
          <a:p>
            <a:endParaRPr lang="en-US"/>
          </a:p>
        </p:txBody>
      </p:sp>
      <p:sp>
        <p:nvSpPr>
          <p:cNvPr id="6" name="TextBox 38">
            <a:extLst>
              <a:ext uri="{FF2B5EF4-FFF2-40B4-BE49-F238E27FC236}">
                <a16:creationId xmlns:a16="http://schemas.microsoft.com/office/drawing/2014/main" id="{A8595377-C17B-7D61-AA03-B89E0F1D0D7F}"/>
              </a:ext>
            </a:extLst>
          </p:cNvPr>
          <p:cNvSpPr txBox="1"/>
          <p:nvPr/>
        </p:nvSpPr>
        <p:spPr>
          <a:xfrm>
            <a:off x="1499403" y="6203588"/>
            <a:ext cx="1238310" cy="23209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67"/>
              </a:lnSpc>
            </a:pPr>
            <a:r>
              <a:rPr lang="en-US" sz="1300" b="1">
                <a:solidFill>
                  <a:schemeClr val="bg1"/>
                </a:solidFill>
                <a:latin typeface="Open Sans"/>
                <a:ea typeface="Open Sans"/>
                <a:cs typeface="Open Sans"/>
              </a:rPr>
              <a:t>Erick </a:t>
            </a:r>
            <a:r>
              <a:rPr lang="en-US" sz="1300" b="1" err="1">
                <a:solidFill>
                  <a:schemeClr val="bg1"/>
                </a:solidFill>
                <a:latin typeface="Open Sans"/>
                <a:ea typeface="Open Sans"/>
                <a:cs typeface="Open Sans"/>
              </a:rPr>
              <a:t>Thohir</a:t>
            </a:r>
            <a:endParaRPr lang="en-US" sz="1333" b="1">
              <a:solidFill>
                <a:schemeClr val="bg1"/>
              </a:solidFill>
              <a:latin typeface="Open Sans"/>
              <a:ea typeface="Open Sans"/>
              <a:cs typeface="Open Sans"/>
            </a:endParaRPr>
          </a:p>
        </p:txBody>
      </p:sp>
      <p:sp>
        <p:nvSpPr>
          <p:cNvPr id="7" name="TextBox 40">
            <a:extLst>
              <a:ext uri="{FF2B5EF4-FFF2-40B4-BE49-F238E27FC236}">
                <a16:creationId xmlns:a16="http://schemas.microsoft.com/office/drawing/2014/main" id="{B0BDC092-7E85-7236-0674-C118F8F3C93F}"/>
              </a:ext>
            </a:extLst>
          </p:cNvPr>
          <p:cNvSpPr txBox="1"/>
          <p:nvPr/>
        </p:nvSpPr>
        <p:spPr>
          <a:xfrm>
            <a:off x="993917" y="6421164"/>
            <a:ext cx="2345552" cy="17202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400"/>
              </a:lnSpc>
            </a:pPr>
            <a:r>
              <a:rPr lang="en-US" sz="1000">
                <a:solidFill>
                  <a:schemeClr val="bg1"/>
                </a:solidFill>
                <a:latin typeface="Open Sans"/>
              </a:rPr>
              <a:t>Minister of State-Owned Enterprises</a:t>
            </a:r>
          </a:p>
        </p:txBody>
      </p:sp>
      <p:sp>
        <p:nvSpPr>
          <p:cNvPr id="8" name="Rectangle: Rounded Corners 7">
            <a:extLst>
              <a:ext uri="{FF2B5EF4-FFF2-40B4-BE49-F238E27FC236}">
                <a16:creationId xmlns:a16="http://schemas.microsoft.com/office/drawing/2014/main" id="{43014EAF-A3DD-9D0E-BA91-3897773F8FC5}"/>
              </a:ext>
            </a:extLst>
          </p:cNvPr>
          <p:cNvSpPr/>
          <p:nvPr/>
        </p:nvSpPr>
        <p:spPr bwMode="auto">
          <a:xfrm>
            <a:off x="4095474" y="877060"/>
            <a:ext cx="4926570" cy="2988978"/>
          </a:xfrm>
          <a:prstGeom prst="round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DBB7D78-0669-BD0E-634F-AF088ABBCE71}"/>
              </a:ext>
            </a:extLst>
          </p:cNvPr>
          <p:cNvSpPr txBox="1"/>
          <p:nvPr/>
        </p:nvSpPr>
        <p:spPr>
          <a:xfrm>
            <a:off x="4718222" y="3060245"/>
            <a:ext cx="1270206" cy="377026"/>
          </a:xfrm>
          <a:prstGeom prst="rect">
            <a:avLst/>
          </a:prstGeom>
          <a:noFill/>
        </p:spPr>
        <p:txBody>
          <a:bodyPr wrap="square" rtlCol="0">
            <a:spAutoFit/>
          </a:bodyPr>
          <a:lstStyle/>
          <a:p>
            <a:pPr marR="0" lvl="0" algn="ctr">
              <a:spcBef>
                <a:spcPts val="0"/>
              </a:spcBef>
              <a:spcAft>
                <a:spcPts val="0"/>
              </a:spcAft>
            </a:pPr>
            <a:r>
              <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rPr>
              <a:t>Taimur Baig</a:t>
            </a:r>
          </a:p>
          <a:p>
            <a:pPr marR="0" lvl="0" algn="ctr">
              <a:spcBef>
                <a:spcPts val="0"/>
              </a:spcBef>
              <a:spcAft>
                <a:spcPts val="0"/>
              </a:spcAft>
            </a:pPr>
            <a:r>
              <a:rPr lang="en-US" sz="800">
                <a:solidFill>
                  <a:schemeClr val="bg1"/>
                </a:solidFill>
                <a:latin typeface="Open Sans" panose="020B0606030504020204" pitchFamily="34" charset="0"/>
                <a:ea typeface="Open Sans" panose="020B0606030504020204" pitchFamily="34" charset="0"/>
                <a:cs typeface="Open Sans" panose="020B0606030504020204" pitchFamily="34" charset="0"/>
              </a:rPr>
              <a:t>Chief Economist</a:t>
            </a:r>
          </a:p>
        </p:txBody>
      </p:sp>
      <p:sp>
        <p:nvSpPr>
          <p:cNvPr id="10" name="TextBox 9">
            <a:extLst>
              <a:ext uri="{FF2B5EF4-FFF2-40B4-BE49-F238E27FC236}">
                <a16:creationId xmlns:a16="http://schemas.microsoft.com/office/drawing/2014/main" id="{EE69D7EA-0E28-F6BC-00E1-4E86E225B60E}"/>
              </a:ext>
            </a:extLst>
          </p:cNvPr>
          <p:cNvSpPr txBox="1"/>
          <p:nvPr/>
        </p:nvSpPr>
        <p:spPr>
          <a:xfrm>
            <a:off x="4112705" y="1014715"/>
            <a:ext cx="4940267" cy="692497"/>
          </a:xfrm>
          <a:prstGeom prst="rect">
            <a:avLst/>
          </a:prstGeom>
          <a:noFill/>
        </p:spPr>
        <p:txBody>
          <a:bodyPr wrap="square" rtlCol="0">
            <a:spAutoFit/>
          </a:bodyPr>
          <a:lstStyle/>
          <a:p>
            <a:pPr algn="ctr"/>
            <a:r>
              <a:rPr lang="en-US" sz="12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Economic Outlook 2025 </a:t>
            </a:r>
          </a:p>
          <a:p>
            <a:pPr algn="ctr"/>
            <a:r>
              <a:rPr lang="en-US" sz="11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Beyond The Numbers: Charting Indonesia’s New Economic Course</a:t>
            </a:r>
          </a:p>
          <a:p>
            <a:pPr algn="ctr"/>
            <a:r>
              <a:rPr lang="en-US" sz="8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Exploring the new government's approach to balancing economic growth and sustainability in Indonesia</a:t>
            </a:r>
          </a:p>
        </p:txBody>
      </p:sp>
      <p:pic>
        <p:nvPicPr>
          <p:cNvPr id="11" name="Picture 10">
            <a:extLst>
              <a:ext uri="{FF2B5EF4-FFF2-40B4-BE49-F238E27FC236}">
                <a16:creationId xmlns:a16="http://schemas.microsoft.com/office/drawing/2014/main" id="{4CAB114D-541C-A1E1-B977-67F578277ECE}"/>
              </a:ext>
            </a:extLst>
          </p:cNvPr>
          <p:cNvPicPr>
            <a:picLocks noChangeAspect="1"/>
          </p:cNvPicPr>
          <p:nvPr/>
        </p:nvPicPr>
        <p:blipFill>
          <a:blip r:embed="rId5"/>
          <a:srcRect l="2515" t="8799" r="792" b="14589"/>
          <a:stretch>
            <a:fillRect/>
          </a:stretch>
        </p:blipFill>
        <p:spPr>
          <a:xfrm>
            <a:off x="4825364" y="1848748"/>
            <a:ext cx="1151225" cy="1158463"/>
          </a:xfrm>
          <a:custGeom>
            <a:avLst/>
            <a:gdLst>
              <a:gd name="connsiteX0" fmla="*/ 674927 w 1349854"/>
              <a:gd name="connsiteY0" fmla="*/ 0 h 1358340"/>
              <a:gd name="connsiteX1" fmla="*/ 1349854 w 1349854"/>
              <a:gd name="connsiteY1" fmla="*/ 679170 h 1358340"/>
              <a:gd name="connsiteX2" fmla="*/ 674927 w 1349854"/>
              <a:gd name="connsiteY2" fmla="*/ 1358340 h 1358340"/>
              <a:gd name="connsiteX3" fmla="*/ 0 w 1349854"/>
              <a:gd name="connsiteY3" fmla="*/ 679170 h 1358340"/>
              <a:gd name="connsiteX4" fmla="*/ 674927 w 1349854"/>
              <a:gd name="connsiteY4" fmla="*/ 0 h 13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854" h="1358340">
                <a:moveTo>
                  <a:pt x="674927" y="0"/>
                </a:moveTo>
                <a:cubicBezTo>
                  <a:pt x="1047679" y="0"/>
                  <a:pt x="1349854" y="304075"/>
                  <a:pt x="1349854" y="679170"/>
                </a:cubicBezTo>
                <a:cubicBezTo>
                  <a:pt x="1349854" y="1054265"/>
                  <a:pt x="1047679" y="1358340"/>
                  <a:pt x="674927" y="1358340"/>
                </a:cubicBezTo>
                <a:cubicBezTo>
                  <a:pt x="302175" y="1358340"/>
                  <a:pt x="0" y="1054265"/>
                  <a:pt x="0" y="679170"/>
                </a:cubicBezTo>
                <a:cubicBezTo>
                  <a:pt x="0" y="304075"/>
                  <a:pt x="302175" y="0"/>
                  <a:pt x="674927" y="0"/>
                </a:cubicBezTo>
                <a:close/>
              </a:path>
            </a:pathLst>
          </a:custGeom>
        </p:spPr>
      </p:pic>
      <p:sp>
        <p:nvSpPr>
          <p:cNvPr id="12" name="Rectangle: Rounded Corners 11">
            <a:extLst>
              <a:ext uri="{FF2B5EF4-FFF2-40B4-BE49-F238E27FC236}">
                <a16:creationId xmlns:a16="http://schemas.microsoft.com/office/drawing/2014/main" id="{D5927ACE-175B-3B5F-0203-36C5F375056A}"/>
              </a:ext>
            </a:extLst>
          </p:cNvPr>
          <p:cNvSpPr/>
          <p:nvPr/>
        </p:nvSpPr>
        <p:spPr bwMode="auto">
          <a:xfrm>
            <a:off x="4102573" y="3933457"/>
            <a:ext cx="4914071" cy="2782150"/>
          </a:xfrm>
          <a:prstGeom prst="round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BAF030D-163A-CA96-907B-6EDA936632AC}"/>
              </a:ext>
            </a:extLst>
          </p:cNvPr>
          <p:cNvSpPr txBox="1"/>
          <p:nvPr/>
        </p:nvSpPr>
        <p:spPr>
          <a:xfrm>
            <a:off x="5092811" y="4025521"/>
            <a:ext cx="2785863" cy="461665"/>
          </a:xfrm>
          <a:prstGeom prst="rect">
            <a:avLst/>
          </a:prstGeom>
          <a:noFill/>
        </p:spPr>
        <p:txBody>
          <a:bodyPr wrap="square" rtlCol="0">
            <a:spAutoFit/>
          </a:bodyPr>
          <a:lstStyle/>
          <a:p>
            <a:pPr algn="ctr"/>
            <a:r>
              <a:rPr lang="en-US" sz="12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Political Outlook 2025: </a:t>
            </a:r>
          </a:p>
          <a:p>
            <a:pPr algn="ctr"/>
            <a:r>
              <a:rPr lang="en-US" sz="12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Power Shift for Economic Growth</a:t>
            </a:r>
          </a:p>
        </p:txBody>
      </p:sp>
      <p:sp>
        <p:nvSpPr>
          <p:cNvPr id="15" name="TextBox 14">
            <a:extLst>
              <a:ext uri="{FF2B5EF4-FFF2-40B4-BE49-F238E27FC236}">
                <a16:creationId xmlns:a16="http://schemas.microsoft.com/office/drawing/2014/main" id="{DC28F4CC-B95E-C132-4288-283FC05A9207}"/>
              </a:ext>
            </a:extLst>
          </p:cNvPr>
          <p:cNvSpPr txBox="1"/>
          <p:nvPr/>
        </p:nvSpPr>
        <p:spPr>
          <a:xfrm>
            <a:off x="5369173" y="5769496"/>
            <a:ext cx="2136288" cy="530915"/>
          </a:xfrm>
          <a:prstGeom prst="rect">
            <a:avLst/>
          </a:prstGeom>
          <a:noFill/>
        </p:spPr>
        <p:txBody>
          <a:bodyPr wrap="square" rtlCol="0">
            <a:spAutoFit/>
          </a:bodyPr>
          <a:lstStyle/>
          <a:p>
            <a:pPr marR="0" lvl="0" algn="ctr">
              <a:spcBef>
                <a:spcPts val="0"/>
              </a:spcBef>
              <a:spcAft>
                <a:spcPts val="0"/>
              </a:spcAft>
            </a:pPr>
            <a:r>
              <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rPr>
              <a:t>Burhanuddin </a:t>
            </a:r>
            <a:r>
              <a:rPr lang="en-US" sz="1050" b="1" err="1">
                <a:solidFill>
                  <a:schemeClr val="bg1"/>
                </a:solidFill>
                <a:latin typeface="Open Sans" panose="020B0606030504020204" pitchFamily="34" charset="0"/>
                <a:ea typeface="Open Sans" panose="020B0606030504020204" pitchFamily="34" charset="0"/>
                <a:cs typeface="Open Sans" panose="020B0606030504020204" pitchFamily="34" charset="0"/>
              </a:rPr>
              <a:t>Muhtadi</a:t>
            </a:r>
            <a:endPar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R="0" lvl="0" algn="ctr">
              <a:spcBef>
                <a:spcPts val="0"/>
              </a:spcBef>
              <a:spcAft>
                <a:spcPts val="0"/>
              </a:spcAft>
            </a:pPr>
            <a:r>
              <a:rPr lang="en-US" sz="900" err="1">
                <a:solidFill>
                  <a:schemeClr val="bg1"/>
                </a:solidFill>
                <a:latin typeface="Open Sans" panose="020B0606030504020204" pitchFamily="34" charset="0"/>
                <a:ea typeface="Open Sans" panose="020B0606030504020204" pitchFamily="34" charset="0"/>
                <a:cs typeface="Open Sans" panose="020B0606030504020204" pitchFamily="34" charset="0"/>
              </a:rPr>
              <a:t>Direktur</a:t>
            </a:r>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chemeClr val="bg1"/>
                </a:solidFill>
                <a:latin typeface="Open Sans" panose="020B0606030504020204" pitchFamily="34" charset="0"/>
                <a:ea typeface="Open Sans" panose="020B0606030504020204" pitchFamily="34" charset="0"/>
                <a:cs typeface="Open Sans" panose="020B0606030504020204" pitchFamily="34" charset="0"/>
              </a:rPr>
              <a:t>Eksekutif</a:t>
            </a:r>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chemeClr val="bg1"/>
                </a:solidFill>
                <a:latin typeface="Open Sans" panose="020B0606030504020204" pitchFamily="34" charset="0"/>
                <a:ea typeface="Open Sans" panose="020B0606030504020204" pitchFamily="34" charset="0"/>
                <a:cs typeface="Open Sans" panose="020B0606030504020204" pitchFamily="34" charset="0"/>
              </a:rPr>
              <a:t>Indikator</a:t>
            </a:r>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chemeClr val="bg1"/>
                </a:solidFill>
                <a:latin typeface="Open Sans" panose="020B0606030504020204" pitchFamily="34" charset="0"/>
                <a:ea typeface="Open Sans" panose="020B0606030504020204" pitchFamily="34" charset="0"/>
                <a:cs typeface="Open Sans" panose="020B0606030504020204" pitchFamily="34" charset="0"/>
              </a:rPr>
              <a:t>Politik</a:t>
            </a:r>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 Indonesia</a:t>
            </a:r>
          </a:p>
        </p:txBody>
      </p:sp>
      <p:sp>
        <p:nvSpPr>
          <p:cNvPr id="21" name="TextBox 20">
            <a:extLst>
              <a:ext uri="{FF2B5EF4-FFF2-40B4-BE49-F238E27FC236}">
                <a16:creationId xmlns:a16="http://schemas.microsoft.com/office/drawing/2014/main" id="{1F77F43C-63D3-CB16-58E3-D962300B113C}"/>
              </a:ext>
            </a:extLst>
          </p:cNvPr>
          <p:cNvSpPr txBox="1"/>
          <p:nvPr/>
        </p:nvSpPr>
        <p:spPr>
          <a:xfrm>
            <a:off x="6240152" y="3006765"/>
            <a:ext cx="2696820" cy="623248"/>
          </a:xfrm>
          <a:prstGeom prst="rect">
            <a:avLst/>
          </a:prstGeom>
          <a:noFill/>
        </p:spPr>
        <p:txBody>
          <a:bodyPr wrap="square" rtlCol="0">
            <a:spAutoFit/>
          </a:bodyPr>
          <a:lstStyle/>
          <a:p>
            <a:pPr marR="0" lvl="0" algn="ctr">
              <a:spcBef>
                <a:spcPts val="0"/>
              </a:spcBef>
              <a:spcAft>
                <a:spcPts val="0"/>
              </a:spcAft>
            </a:pPr>
            <a:r>
              <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rPr>
              <a:t>Mari </a:t>
            </a:r>
            <a:r>
              <a:rPr lang="en-US" sz="1050" b="1" err="1">
                <a:solidFill>
                  <a:schemeClr val="bg1"/>
                </a:solidFill>
                <a:latin typeface="Open Sans" panose="020B0606030504020204" pitchFamily="34" charset="0"/>
                <a:ea typeface="Open Sans" panose="020B0606030504020204" pitchFamily="34" charset="0"/>
                <a:cs typeface="Open Sans" panose="020B0606030504020204" pitchFamily="34" charset="0"/>
              </a:rPr>
              <a:t>Elka</a:t>
            </a:r>
            <a:r>
              <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b="1" err="1">
                <a:solidFill>
                  <a:schemeClr val="bg1"/>
                </a:solidFill>
                <a:latin typeface="Open Sans" panose="020B0606030504020204" pitchFamily="34" charset="0"/>
                <a:ea typeface="Open Sans" panose="020B0606030504020204" pitchFamily="34" charset="0"/>
                <a:cs typeface="Open Sans" panose="020B0606030504020204" pitchFamily="34" charset="0"/>
              </a:rPr>
              <a:t>Pangestu</a:t>
            </a:r>
            <a:endPar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R="0" lvl="0" algn="ctr">
              <a:spcBef>
                <a:spcPts val="0"/>
              </a:spcBef>
              <a:spcAft>
                <a:spcPts val="0"/>
              </a:spcAft>
            </a:pPr>
            <a:r>
              <a:rPr lang="en-US" sz="800">
                <a:solidFill>
                  <a:schemeClr val="bg1"/>
                </a:solidFill>
                <a:latin typeface="Open Sans" panose="020B0606030504020204" pitchFamily="34" charset="0"/>
                <a:ea typeface="Open Sans" panose="020B0606030504020204" pitchFamily="34" charset="0"/>
                <a:cs typeface="Open Sans" panose="020B0606030504020204" pitchFamily="34" charset="0"/>
              </a:rPr>
              <a:t>Indonesian economist and former @WorldBank Managing Director of Development Policy and Partnerships and Minister of Trade in Indonesia.</a:t>
            </a:r>
          </a:p>
        </p:txBody>
      </p:sp>
      <p:sp>
        <p:nvSpPr>
          <p:cNvPr id="29" name="TextBox 38">
            <a:extLst>
              <a:ext uri="{FF2B5EF4-FFF2-40B4-BE49-F238E27FC236}">
                <a16:creationId xmlns:a16="http://schemas.microsoft.com/office/drawing/2014/main" id="{8E880A16-DA9A-1C52-A0F9-01C6AC9FA357}"/>
              </a:ext>
            </a:extLst>
          </p:cNvPr>
          <p:cNvSpPr txBox="1"/>
          <p:nvPr/>
        </p:nvSpPr>
        <p:spPr>
          <a:xfrm>
            <a:off x="1190437" y="3937118"/>
            <a:ext cx="1891923" cy="22685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67"/>
              </a:lnSpc>
            </a:pPr>
            <a:r>
              <a:rPr lang="en-US" sz="1333" b="1">
                <a:solidFill>
                  <a:schemeClr val="bg1"/>
                </a:solidFill>
                <a:latin typeface="Open Sans"/>
                <a:ea typeface="Open Sans"/>
                <a:cs typeface="Open Sans"/>
              </a:rPr>
              <a:t>Prabowo </a:t>
            </a:r>
            <a:r>
              <a:rPr lang="en-US" sz="1333" b="1" err="1">
                <a:solidFill>
                  <a:schemeClr val="bg1"/>
                </a:solidFill>
                <a:latin typeface="Open Sans"/>
                <a:ea typeface="Open Sans"/>
                <a:cs typeface="Open Sans"/>
              </a:rPr>
              <a:t>Subianto</a:t>
            </a:r>
            <a:endParaRPr lang="en-US" sz="1333" b="1">
              <a:solidFill>
                <a:schemeClr val="bg1"/>
              </a:solidFill>
              <a:latin typeface="Open Sans"/>
              <a:ea typeface="Open Sans"/>
              <a:cs typeface="Open Sans"/>
            </a:endParaRPr>
          </a:p>
        </p:txBody>
      </p:sp>
      <p:sp>
        <p:nvSpPr>
          <p:cNvPr id="30" name="TextBox 40">
            <a:extLst>
              <a:ext uri="{FF2B5EF4-FFF2-40B4-BE49-F238E27FC236}">
                <a16:creationId xmlns:a16="http://schemas.microsoft.com/office/drawing/2014/main" id="{4C211733-1343-7691-656E-1C34BAAD627A}"/>
              </a:ext>
            </a:extLst>
          </p:cNvPr>
          <p:cNvSpPr txBox="1"/>
          <p:nvPr/>
        </p:nvSpPr>
        <p:spPr>
          <a:xfrm>
            <a:off x="937611" y="4149071"/>
            <a:ext cx="2345552" cy="1677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400"/>
              </a:lnSpc>
            </a:pPr>
            <a:r>
              <a:rPr lang="en-US" sz="1000">
                <a:solidFill>
                  <a:schemeClr val="bg1"/>
                </a:solidFill>
                <a:latin typeface="Open Sans"/>
              </a:rPr>
              <a:t>President of Indonesia</a:t>
            </a:r>
          </a:p>
        </p:txBody>
      </p:sp>
      <p:sp>
        <p:nvSpPr>
          <p:cNvPr id="31" name="TextBox 30">
            <a:extLst>
              <a:ext uri="{FF2B5EF4-FFF2-40B4-BE49-F238E27FC236}">
                <a16:creationId xmlns:a16="http://schemas.microsoft.com/office/drawing/2014/main" id="{49BC3776-E8B9-2FB2-C1D0-80F23B392679}"/>
              </a:ext>
            </a:extLst>
          </p:cNvPr>
          <p:cNvSpPr txBox="1"/>
          <p:nvPr/>
        </p:nvSpPr>
        <p:spPr>
          <a:xfrm>
            <a:off x="295567" y="1175330"/>
            <a:ext cx="3553575" cy="923330"/>
          </a:xfrm>
          <a:prstGeom prst="rect">
            <a:avLst/>
          </a:prstGeom>
          <a:noFill/>
        </p:spPr>
        <p:txBody>
          <a:bodyPr wrap="square" rtlCol="0">
            <a:spAutoFit/>
          </a:bodyPr>
          <a:lstStyle/>
          <a:p>
            <a:pPr algn="ct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rPr>
              <a:t>A New Era for Indonesia: </a:t>
            </a:r>
          </a:p>
          <a:p>
            <a:pPr algn="ct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rPr>
              <a:t>Accelerating Economic Growth </a:t>
            </a:r>
          </a:p>
          <a:p>
            <a:pPr algn="just"/>
            <a:r>
              <a:rPr lang="en-US" sz="800">
                <a:solidFill>
                  <a:schemeClr val="bg1"/>
                </a:solidFill>
                <a:latin typeface="Open Sans" panose="020B0606030504020204" pitchFamily="34" charset="0"/>
                <a:ea typeface="Open Sans" panose="020B0606030504020204" pitchFamily="34" charset="0"/>
                <a:cs typeface="Open Sans" panose="020B0606030504020204" pitchFamily="34" charset="0"/>
              </a:rPr>
              <a:t>Highlight significant changes occurring in Indonesia and the vast opportunities for economic growth, while explaining the ongoing and future economic transformations, such as the development of the digital economy, Industry 4.0, and the green economy.</a:t>
            </a:r>
          </a:p>
        </p:txBody>
      </p:sp>
      <p:pic>
        <p:nvPicPr>
          <p:cNvPr id="36" name="Picture 35">
            <a:extLst>
              <a:ext uri="{FF2B5EF4-FFF2-40B4-BE49-F238E27FC236}">
                <a16:creationId xmlns:a16="http://schemas.microsoft.com/office/drawing/2014/main" id="{70A1C75B-F14E-588B-794B-1155ADE68A9A}"/>
              </a:ext>
            </a:extLst>
          </p:cNvPr>
          <p:cNvPicPr>
            <a:picLocks noChangeAspect="1"/>
          </p:cNvPicPr>
          <p:nvPr/>
        </p:nvPicPr>
        <p:blipFill>
          <a:blip r:embed="rId6"/>
          <a:srcRect l="13377" t="1400" r="11645" b="32771"/>
          <a:stretch>
            <a:fillRect/>
          </a:stretch>
        </p:blipFill>
        <p:spPr>
          <a:xfrm>
            <a:off x="6968931" y="1844844"/>
            <a:ext cx="1159424" cy="1156434"/>
          </a:xfrm>
          <a:custGeom>
            <a:avLst/>
            <a:gdLst>
              <a:gd name="connsiteX0" fmla="*/ 579712 w 1159424"/>
              <a:gd name="connsiteY0" fmla="*/ 0 h 1156434"/>
              <a:gd name="connsiteX1" fmla="*/ 1159424 w 1159424"/>
              <a:gd name="connsiteY1" fmla="*/ 578217 h 1156434"/>
              <a:gd name="connsiteX2" fmla="*/ 579712 w 1159424"/>
              <a:gd name="connsiteY2" fmla="*/ 1156434 h 1156434"/>
              <a:gd name="connsiteX3" fmla="*/ 0 w 1159424"/>
              <a:gd name="connsiteY3" fmla="*/ 578217 h 1156434"/>
              <a:gd name="connsiteX4" fmla="*/ 579712 w 1159424"/>
              <a:gd name="connsiteY4" fmla="*/ 0 h 115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424" h="1156434">
                <a:moveTo>
                  <a:pt x="579712" y="0"/>
                </a:moveTo>
                <a:cubicBezTo>
                  <a:pt x="899878" y="0"/>
                  <a:pt x="1159424" y="258877"/>
                  <a:pt x="1159424" y="578217"/>
                </a:cubicBezTo>
                <a:cubicBezTo>
                  <a:pt x="1159424" y="897557"/>
                  <a:pt x="899878" y="1156434"/>
                  <a:pt x="579712" y="1156434"/>
                </a:cubicBezTo>
                <a:cubicBezTo>
                  <a:pt x="259546" y="1156434"/>
                  <a:pt x="0" y="897557"/>
                  <a:pt x="0" y="578217"/>
                </a:cubicBezTo>
                <a:cubicBezTo>
                  <a:pt x="0" y="258877"/>
                  <a:pt x="259546" y="0"/>
                  <a:pt x="579712" y="0"/>
                </a:cubicBezTo>
                <a:close/>
              </a:path>
            </a:pathLst>
          </a:custGeom>
        </p:spPr>
      </p:pic>
      <p:pic>
        <p:nvPicPr>
          <p:cNvPr id="41" name="Picture 40">
            <a:extLst>
              <a:ext uri="{FF2B5EF4-FFF2-40B4-BE49-F238E27FC236}">
                <a16:creationId xmlns:a16="http://schemas.microsoft.com/office/drawing/2014/main" id="{9CE0FE2B-C85F-7986-E36E-2CE305ADDEFE}"/>
              </a:ext>
            </a:extLst>
          </p:cNvPr>
          <p:cNvPicPr>
            <a:picLocks noChangeAspect="1"/>
          </p:cNvPicPr>
          <p:nvPr/>
        </p:nvPicPr>
        <p:blipFill>
          <a:blip r:embed="rId7"/>
          <a:srcRect l="303" t="2595" r="521" b="19951"/>
          <a:stretch>
            <a:fillRect/>
          </a:stretch>
        </p:blipFill>
        <p:spPr>
          <a:xfrm>
            <a:off x="1260054" y="2262857"/>
            <a:ext cx="1700666" cy="1678334"/>
          </a:xfrm>
          <a:custGeom>
            <a:avLst/>
            <a:gdLst>
              <a:gd name="connsiteX0" fmla="*/ 850333 w 1700666"/>
              <a:gd name="connsiteY0" fmla="*/ 0 h 1678334"/>
              <a:gd name="connsiteX1" fmla="*/ 1700666 w 1700666"/>
              <a:gd name="connsiteY1" fmla="*/ 839167 h 1678334"/>
              <a:gd name="connsiteX2" fmla="*/ 850333 w 1700666"/>
              <a:gd name="connsiteY2" fmla="*/ 1678334 h 1678334"/>
              <a:gd name="connsiteX3" fmla="*/ 0 w 1700666"/>
              <a:gd name="connsiteY3" fmla="*/ 839167 h 1678334"/>
              <a:gd name="connsiteX4" fmla="*/ 850333 w 1700666"/>
              <a:gd name="connsiteY4" fmla="*/ 0 h 1678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666" h="1678334">
                <a:moveTo>
                  <a:pt x="850333" y="0"/>
                </a:moveTo>
                <a:cubicBezTo>
                  <a:pt x="1319959" y="0"/>
                  <a:pt x="1700666" y="375708"/>
                  <a:pt x="1700666" y="839167"/>
                </a:cubicBezTo>
                <a:cubicBezTo>
                  <a:pt x="1700666" y="1302626"/>
                  <a:pt x="1319959" y="1678334"/>
                  <a:pt x="850333" y="1678334"/>
                </a:cubicBezTo>
                <a:cubicBezTo>
                  <a:pt x="380707" y="1678334"/>
                  <a:pt x="0" y="1302626"/>
                  <a:pt x="0" y="839167"/>
                </a:cubicBezTo>
                <a:cubicBezTo>
                  <a:pt x="0" y="375708"/>
                  <a:pt x="380707" y="0"/>
                  <a:pt x="850333" y="0"/>
                </a:cubicBezTo>
                <a:close/>
              </a:path>
            </a:pathLst>
          </a:custGeom>
        </p:spPr>
      </p:pic>
      <p:sp>
        <p:nvSpPr>
          <p:cNvPr id="50" name="Rectangle: Rounded Corners 49">
            <a:extLst>
              <a:ext uri="{FF2B5EF4-FFF2-40B4-BE49-F238E27FC236}">
                <a16:creationId xmlns:a16="http://schemas.microsoft.com/office/drawing/2014/main" id="{12B2520D-8BCD-8DC5-E529-E31E8401B861}"/>
              </a:ext>
            </a:extLst>
          </p:cNvPr>
          <p:cNvSpPr/>
          <p:nvPr/>
        </p:nvSpPr>
        <p:spPr bwMode="auto">
          <a:xfrm>
            <a:off x="9182947" y="880383"/>
            <a:ext cx="2856674" cy="5931513"/>
          </a:xfrm>
          <a:prstGeom prst="roundRect">
            <a:avLst/>
          </a:prstGeom>
          <a:solidFill>
            <a:schemeClr val="accent2">
              <a:lumMod val="40000"/>
              <a:lumOff val="60000"/>
            </a:schemeClr>
          </a:solidFill>
          <a:ln>
            <a:noFill/>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51" name="TextBox 50">
            <a:extLst>
              <a:ext uri="{FF2B5EF4-FFF2-40B4-BE49-F238E27FC236}">
                <a16:creationId xmlns:a16="http://schemas.microsoft.com/office/drawing/2014/main" id="{2AEB2698-1E8C-8B10-966B-36721F779AA1}"/>
              </a:ext>
            </a:extLst>
          </p:cNvPr>
          <p:cNvSpPr txBox="1"/>
          <p:nvPr/>
        </p:nvSpPr>
        <p:spPr>
          <a:xfrm>
            <a:off x="9179908" y="1052295"/>
            <a:ext cx="2851175" cy="276999"/>
          </a:xfrm>
          <a:prstGeom prst="rect">
            <a:avLst/>
          </a:prstGeom>
          <a:noFill/>
        </p:spPr>
        <p:txBody>
          <a:bodyPr wrap="square" rtlCol="0">
            <a:spAutoFit/>
          </a:bodyPr>
          <a:lstStyle/>
          <a:p>
            <a:pPr algn="ctr"/>
            <a:r>
              <a:rPr lang="en-US" sz="1200" b="1">
                <a:latin typeface="Open Sans ExtraBold" panose="020B0906030804020204" pitchFamily="34" charset="0"/>
                <a:ea typeface="Open Sans ExtraBold" panose="020B0906030804020204" pitchFamily="34" charset="0"/>
                <a:cs typeface="Open Sans ExtraBold" panose="020B0906030804020204" pitchFamily="34" charset="0"/>
              </a:rPr>
              <a:t>Backup keynote: </a:t>
            </a:r>
          </a:p>
        </p:txBody>
      </p:sp>
      <p:sp>
        <p:nvSpPr>
          <p:cNvPr id="52" name="TextBox 51">
            <a:extLst>
              <a:ext uri="{FF2B5EF4-FFF2-40B4-BE49-F238E27FC236}">
                <a16:creationId xmlns:a16="http://schemas.microsoft.com/office/drawing/2014/main" id="{17949A3F-E8C5-5CDC-7801-15FE17B7A8E1}"/>
              </a:ext>
            </a:extLst>
          </p:cNvPr>
          <p:cNvSpPr txBox="1"/>
          <p:nvPr/>
        </p:nvSpPr>
        <p:spPr>
          <a:xfrm>
            <a:off x="9565997" y="5999388"/>
            <a:ext cx="2168945" cy="604781"/>
          </a:xfrm>
          <a:prstGeom prst="rect">
            <a:avLst/>
          </a:prstGeom>
          <a:noFill/>
        </p:spPr>
        <p:txBody>
          <a:bodyPr wrap="square" lIns="91440" tIns="45720" rIns="91440" bIns="45720" rtlCol="0" anchor="t">
            <a:spAutoFit/>
          </a:bodyPr>
          <a:lstStyle/>
          <a:p>
            <a:pPr algn="ctr">
              <a:spcBef>
                <a:spcPts val="0"/>
              </a:spcBef>
              <a:spcAft>
                <a:spcPts val="0"/>
              </a:spcAft>
            </a:pPr>
            <a:r>
              <a:rPr lang="en-US" sz="1330" b="1">
                <a:latin typeface="Calibri"/>
                <a:ea typeface="Calibri"/>
                <a:cs typeface="Calibri"/>
              </a:rPr>
              <a:t>Hashim S. </a:t>
            </a:r>
            <a:r>
              <a:rPr lang="en-US" sz="1330" b="1" err="1">
                <a:latin typeface="Calibri"/>
                <a:ea typeface="Calibri"/>
                <a:cs typeface="Calibri"/>
              </a:rPr>
              <a:t>Djojohadikusumo</a:t>
            </a:r>
            <a:endParaRPr lang="en-US" sz="1330" b="1">
              <a:latin typeface="Calibri"/>
              <a:ea typeface="Calibri"/>
              <a:cs typeface="Calibri"/>
            </a:endParaRPr>
          </a:p>
          <a:p>
            <a:pPr algn="ctr">
              <a:spcBef>
                <a:spcPts val="0"/>
              </a:spcBef>
              <a:spcAft>
                <a:spcPts val="0"/>
              </a:spcAft>
            </a:pPr>
            <a:r>
              <a:rPr lang="en-US" sz="1000" b="0" i="0">
                <a:effectLst/>
                <a:latin typeface="Arial" panose="020B0604020202020204" pitchFamily="34" charset="0"/>
              </a:rPr>
              <a:t> </a:t>
            </a:r>
            <a:r>
              <a:rPr lang="en-US" sz="1000" b="0" i="0">
                <a:solidFill>
                  <a:srgbClr val="474747"/>
                </a:solidFill>
                <a:effectLst/>
                <a:latin typeface="Open Sans" panose="020B0606030504020204" pitchFamily="34" charset="0"/>
                <a:ea typeface="Open Sans" panose="020B0606030504020204" pitchFamily="34" charset="0"/>
                <a:cs typeface="Open Sans" panose="020B0606030504020204" pitchFamily="34" charset="0"/>
              </a:rPr>
              <a:t>Indonesia's Presidential Envoy on Climate and Energy</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57" name="Google Shape;399;g29d2dc1d8d3_0_829">
            <a:extLst>
              <a:ext uri="{FF2B5EF4-FFF2-40B4-BE49-F238E27FC236}">
                <a16:creationId xmlns:a16="http://schemas.microsoft.com/office/drawing/2014/main" id="{467074B4-55CF-D962-6AE7-39728414CF71}"/>
              </a:ext>
            </a:extLst>
          </p:cNvPr>
          <p:cNvSpPr txBox="1"/>
          <p:nvPr/>
        </p:nvSpPr>
        <p:spPr>
          <a:xfrm>
            <a:off x="79219" y="46104"/>
            <a:ext cx="1167571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400" b="1" i="0" u="none" strike="noStrike" cap="none">
                <a:solidFill>
                  <a:srgbClr val="FF0000"/>
                </a:solidFill>
                <a:latin typeface="Open Sans ExtraBold"/>
                <a:ea typeface="Open Sans ExtraBold"/>
                <a:cs typeface="Open Sans ExtraBold"/>
                <a:sym typeface="Open Sans ExtraBold"/>
              </a:rPr>
              <a:t>Asian Insights Conference 2025: </a:t>
            </a:r>
          </a:p>
          <a:p>
            <a:pPr marL="0" marR="0" lvl="0" indent="0" algn="l" rtl="0">
              <a:lnSpc>
                <a:spcPct val="100000"/>
              </a:lnSpc>
              <a:spcBef>
                <a:spcPts val="0"/>
              </a:spcBef>
              <a:spcAft>
                <a:spcPts val="0"/>
              </a:spcAft>
              <a:buClr>
                <a:srgbClr val="000000"/>
              </a:buClr>
              <a:buSzPts val="2100"/>
              <a:buFont typeface="Arial"/>
              <a:buNone/>
            </a:pPr>
            <a:r>
              <a:rPr lang="en-US" sz="2000" b="1" i="0" u="none" strike="noStrike" cap="none">
                <a:latin typeface="Open Sans ExtraBold"/>
                <a:ea typeface="Open Sans ExtraBold"/>
                <a:cs typeface="Open Sans ExtraBold"/>
                <a:sym typeface="Open Sans ExtraBold"/>
              </a:rPr>
              <a:t>Towards a Resilient Economy: Fostering Self-Reliance and Inclusive Development</a:t>
            </a:r>
            <a:endParaRPr sz="2000" b="0" i="0" u="none" strike="noStrike" cap="none">
              <a:solidFill>
                <a:schemeClr val="lt1"/>
              </a:solidFill>
              <a:latin typeface="Arial"/>
              <a:ea typeface="Arial"/>
              <a:cs typeface="Arial"/>
              <a:sym typeface="Arial"/>
            </a:endParaRPr>
          </a:p>
        </p:txBody>
      </p:sp>
      <p:pic>
        <p:nvPicPr>
          <p:cNvPr id="14" name="Picture 13">
            <a:extLst>
              <a:ext uri="{FF2B5EF4-FFF2-40B4-BE49-F238E27FC236}">
                <a16:creationId xmlns:a16="http://schemas.microsoft.com/office/drawing/2014/main" id="{954F223B-3056-C16A-9FEB-246DB24EF3E7}"/>
              </a:ext>
            </a:extLst>
          </p:cNvPr>
          <p:cNvPicPr>
            <a:picLocks noChangeAspect="1"/>
          </p:cNvPicPr>
          <p:nvPr/>
        </p:nvPicPr>
        <p:blipFill>
          <a:blip r:embed="rId8"/>
          <a:srcRect t="702" b="5095"/>
          <a:stretch>
            <a:fillRect/>
          </a:stretch>
        </p:blipFill>
        <p:spPr>
          <a:xfrm>
            <a:off x="5888042" y="4602272"/>
            <a:ext cx="1175123" cy="1116622"/>
          </a:xfrm>
          <a:custGeom>
            <a:avLst/>
            <a:gdLst>
              <a:gd name="connsiteX0" fmla="*/ 708208 w 1416415"/>
              <a:gd name="connsiteY0" fmla="*/ 0 h 1334302"/>
              <a:gd name="connsiteX1" fmla="*/ 1402028 w 1416415"/>
              <a:gd name="connsiteY1" fmla="*/ 532697 h 1334302"/>
              <a:gd name="connsiteX2" fmla="*/ 1416415 w 1416415"/>
              <a:gd name="connsiteY2" fmla="*/ 667142 h 1334302"/>
              <a:gd name="connsiteX3" fmla="*/ 1416415 w 1416415"/>
              <a:gd name="connsiteY3" fmla="*/ 667161 h 1334302"/>
              <a:gd name="connsiteX4" fmla="*/ 1402028 w 1416415"/>
              <a:gd name="connsiteY4" fmla="*/ 801605 h 1334302"/>
              <a:gd name="connsiteX5" fmla="*/ 708208 w 1416415"/>
              <a:gd name="connsiteY5" fmla="*/ 1334302 h 1334302"/>
              <a:gd name="connsiteX6" fmla="*/ 0 w 1416415"/>
              <a:gd name="connsiteY6" fmla="*/ 667151 h 1334302"/>
              <a:gd name="connsiteX7" fmla="*/ 708208 w 1416415"/>
              <a:gd name="connsiteY7" fmla="*/ 0 h 13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415" h="1334302">
                <a:moveTo>
                  <a:pt x="708208" y="0"/>
                </a:moveTo>
                <a:cubicBezTo>
                  <a:pt x="1050449" y="0"/>
                  <a:pt x="1335990" y="228688"/>
                  <a:pt x="1402028" y="532697"/>
                </a:cubicBezTo>
                <a:lnTo>
                  <a:pt x="1416415" y="667142"/>
                </a:lnTo>
                <a:lnTo>
                  <a:pt x="1416415" y="667161"/>
                </a:lnTo>
                <a:lnTo>
                  <a:pt x="1402028" y="801605"/>
                </a:lnTo>
                <a:cubicBezTo>
                  <a:pt x="1335990" y="1105615"/>
                  <a:pt x="1050449" y="1334302"/>
                  <a:pt x="708208" y="1334302"/>
                </a:cubicBezTo>
                <a:cubicBezTo>
                  <a:pt x="317076" y="1334302"/>
                  <a:pt x="0" y="1035608"/>
                  <a:pt x="0" y="667151"/>
                </a:cubicBezTo>
                <a:cubicBezTo>
                  <a:pt x="0" y="298694"/>
                  <a:pt x="317076" y="0"/>
                  <a:pt x="708208" y="0"/>
                </a:cubicBezTo>
                <a:close/>
              </a:path>
            </a:pathLst>
          </a:custGeom>
        </p:spPr>
      </p:pic>
      <p:pic>
        <p:nvPicPr>
          <p:cNvPr id="28" name="Picture 27" descr="Rosan Roeslani - Wikipedia">
            <a:extLst>
              <a:ext uri="{FF2B5EF4-FFF2-40B4-BE49-F238E27FC236}">
                <a16:creationId xmlns:a16="http://schemas.microsoft.com/office/drawing/2014/main" id="{E0E38690-4590-A78F-208D-44A3A3354665}"/>
              </a:ext>
            </a:extLst>
          </p:cNvPr>
          <p:cNvPicPr>
            <a:picLocks noChangeAspect="1"/>
          </p:cNvPicPr>
          <p:nvPr/>
        </p:nvPicPr>
        <p:blipFill>
          <a:blip r:embed="rId9"/>
          <a:srcRect l="13105" t="2402" r="25734" b="43534"/>
          <a:stretch/>
        </p:blipFill>
        <p:spPr>
          <a:xfrm>
            <a:off x="9900757" y="1707212"/>
            <a:ext cx="1499426" cy="1653904"/>
          </a:xfrm>
          <a:custGeom>
            <a:avLst/>
            <a:gdLst>
              <a:gd name="connsiteX0" fmla="*/ 809216 w 1618432"/>
              <a:gd name="connsiteY0" fmla="*/ 0 h 1785170"/>
              <a:gd name="connsiteX1" fmla="*/ 1618432 w 1618432"/>
              <a:gd name="connsiteY1" fmla="*/ 892585 h 1785170"/>
              <a:gd name="connsiteX2" fmla="*/ 809216 w 1618432"/>
              <a:gd name="connsiteY2" fmla="*/ 1785170 h 1785170"/>
              <a:gd name="connsiteX3" fmla="*/ 0 w 1618432"/>
              <a:gd name="connsiteY3" fmla="*/ 892585 h 1785170"/>
              <a:gd name="connsiteX4" fmla="*/ 809216 w 1618432"/>
              <a:gd name="connsiteY4" fmla="*/ 0 h 178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432" h="1785170">
                <a:moveTo>
                  <a:pt x="809216" y="0"/>
                </a:moveTo>
                <a:cubicBezTo>
                  <a:pt x="1256134" y="0"/>
                  <a:pt x="1618432" y="399624"/>
                  <a:pt x="1618432" y="892585"/>
                </a:cubicBezTo>
                <a:cubicBezTo>
                  <a:pt x="1618432" y="1385546"/>
                  <a:pt x="1256134" y="1785170"/>
                  <a:pt x="809216" y="1785170"/>
                </a:cubicBezTo>
                <a:cubicBezTo>
                  <a:pt x="362298" y="1785170"/>
                  <a:pt x="0" y="1385546"/>
                  <a:pt x="0" y="892585"/>
                </a:cubicBezTo>
                <a:cubicBezTo>
                  <a:pt x="0" y="399624"/>
                  <a:pt x="362298" y="0"/>
                  <a:pt x="809216" y="0"/>
                </a:cubicBezTo>
                <a:close/>
              </a:path>
            </a:pathLst>
          </a:custGeom>
        </p:spPr>
      </p:pic>
      <p:sp>
        <p:nvSpPr>
          <p:cNvPr id="19" name="Oval 18">
            <a:extLst>
              <a:ext uri="{FF2B5EF4-FFF2-40B4-BE49-F238E27FC236}">
                <a16:creationId xmlns:a16="http://schemas.microsoft.com/office/drawing/2014/main" id="{8B9EAA21-2A3F-7D2F-A27A-711FE19F3E29}"/>
              </a:ext>
            </a:extLst>
          </p:cNvPr>
          <p:cNvSpPr/>
          <p:nvPr/>
        </p:nvSpPr>
        <p:spPr bwMode="auto">
          <a:xfrm>
            <a:off x="10147852" y="2208132"/>
            <a:ext cx="1252331" cy="12208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20" name="Oval 19">
            <a:extLst>
              <a:ext uri="{FF2B5EF4-FFF2-40B4-BE49-F238E27FC236}">
                <a16:creationId xmlns:a16="http://schemas.microsoft.com/office/drawing/2014/main" id="{7E30300E-8E97-E17B-1CB5-08349A803799}"/>
              </a:ext>
            </a:extLst>
          </p:cNvPr>
          <p:cNvSpPr/>
          <p:nvPr/>
        </p:nvSpPr>
        <p:spPr bwMode="auto">
          <a:xfrm>
            <a:off x="6039137" y="4770783"/>
            <a:ext cx="1173662" cy="13931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22" name="Oval 21">
            <a:extLst>
              <a:ext uri="{FF2B5EF4-FFF2-40B4-BE49-F238E27FC236}">
                <a16:creationId xmlns:a16="http://schemas.microsoft.com/office/drawing/2014/main" id="{344E10CE-6F32-92AE-1799-D27341A81C1D}"/>
              </a:ext>
            </a:extLst>
          </p:cNvPr>
          <p:cNvSpPr/>
          <p:nvPr/>
        </p:nvSpPr>
        <p:spPr bwMode="auto">
          <a:xfrm>
            <a:off x="1190437" y="4368307"/>
            <a:ext cx="1831933" cy="179560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34" name="TextBox 33">
            <a:extLst>
              <a:ext uri="{FF2B5EF4-FFF2-40B4-BE49-F238E27FC236}">
                <a16:creationId xmlns:a16="http://schemas.microsoft.com/office/drawing/2014/main" id="{68B88542-15EB-8EF5-E3D1-74EDEBDB340F}"/>
              </a:ext>
            </a:extLst>
          </p:cNvPr>
          <p:cNvSpPr txBox="1"/>
          <p:nvPr/>
        </p:nvSpPr>
        <p:spPr>
          <a:xfrm>
            <a:off x="9521022" y="3471067"/>
            <a:ext cx="2168945" cy="656077"/>
          </a:xfrm>
          <a:prstGeom prst="rect">
            <a:avLst/>
          </a:prstGeom>
          <a:noFill/>
        </p:spPr>
        <p:txBody>
          <a:bodyPr wrap="square" lIns="91440" tIns="45720" rIns="91440" bIns="45720" rtlCol="0" anchor="t">
            <a:spAutoFit/>
          </a:bodyPr>
          <a:lstStyle/>
          <a:p>
            <a:pPr algn="ctr">
              <a:spcBef>
                <a:spcPts val="0"/>
              </a:spcBef>
              <a:spcAft>
                <a:spcPts val="0"/>
              </a:spcAft>
            </a:pPr>
            <a:r>
              <a:rPr lang="en-US" sz="1330" b="1" err="1">
                <a:latin typeface="Calibri"/>
                <a:ea typeface="Calibri"/>
                <a:cs typeface="Calibri"/>
              </a:rPr>
              <a:t>Rosan</a:t>
            </a:r>
            <a:r>
              <a:rPr lang="en-US" sz="1330" b="1">
                <a:latin typeface="Calibri"/>
                <a:ea typeface="Calibri"/>
                <a:cs typeface="Calibri"/>
              </a:rPr>
              <a:t> </a:t>
            </a:r>
            <a:r>
              <a:rPr lang="en-US" sz="1330" b="1" err="1">
                <a:latin typeface="Calibri"/>
                <a:ea typeface="Calibri"/>
                <a:cs typeface="Calibri"/>
              </a:rPr>
              <a:t>Roeslani</a:t>
            </a:r>
            <a:endParaRPr lang="en-US" sz="1330" b="1"/>
          </a:p>
          <a:p>
            <a:pPr algn="ctr">
              <a:lnSpc>
                <a:spcPts val="1400"/>
              </a:lnSpc>
            </a:pPr>
            <a:r>
              <a:rPr lang="en-US" sz="1000">
                <a:latin typeface="Open Sans"/>
              </a:rPr>
              <a:t>Minister of Investment and </a:t>
            </a:r>
            <a:r>
              <a:rPr lang="en-US" sz="1000" err="1">
                <a:latin typeface="Open Sans"/>
              </a:rPr>
              <a:t>Downstreaming</a:t>
            </a:r>
            <a:endParaRPr lang="en-US" sz="1000">
              <a:latin typeface="Open Sans"/>
              <a:ea typeface="Open Sans"/>
              <a:cs typeface="Open Sans"/>
            </a:endParaRPr>
          </a:p>
        </p:txBody>
      </p:sp>
      <p:pic>
        <p:nvPicPr>
          <p:cNvPr id="17" name="Picture 16" descr="Hashim Djojohadikusumo">
            <a:extLst>
              <a:ext uri="{FF2B5EF4-FFF2-40B4-BE49-F238E27FC236}">
                <a16:creationId xmlns:a16="http://schemas.microsoft.com/office/drawing/2014/main" id="{EFEA0C46-FC8F-8848-7BC1-F1375DEB1D1A}"/>
              </a:ext>
            </a:extLst>
          </p:cNvPr>
          <p:cNvPicPr>
            <a:picLocks noChangeAspect="1"/>
          </p:cNvPicPr>
          <p:nvPr/>
        </p:nvPicPr>
        <p:blipFill>
          <a:blip r:embed="rId10"/>
          <a:srcRect l="11490" t="616" r="13899" b="13550"/>
          <a:stretch/>
        </p:blipFill>
        <p:spPr>
          <a:xfrm>
            <a:off x="9913881" y="4217670"/>
            <a:ext cx="1486302" cy="1691192"/>
          </a:xfrm>
          <a:custGeom>
            <a:avLst/>
            <a:gdLst>
              <a:gd name="connsiteX0" fmla="*/ 743151 w 1486302"/>
              <a:gd name="connsiteY0" fmla="*/ 0 h 1691192"/>
              <a:gd name="connsiteX1" fmla="*/ 1486302 w 1486302"/>
              <a:gd name="connsiteY1" fmla="*/ 845596 h 1691192"/>
              <a:gd name="connsiteX2" fmla="*/ 743151 w 1486302"/>
              <a:gd name="connsiteY2" fmla="*/ 1691192 h 1691192"/>
              <a:gd name="connsiteX3" fmla="*/ 0 w 1486302"/>
              <a:gd name="connsiteY3" fmla="*/ 845596 h 1691192"/>
              <a:gd name="connsiteX4" fmla="*/ 743151 w 1486302"/>
              <a:gd name="connsiteY4" fmla="*/ 0 h 169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302" h="1691192">
                <a:moveTo>
                  <a:pt x="743151" y="0"/>
                </a:moveTo>
                <a:cubicBezTo>
                  <a:pt x="1153582" y="0"/>
                  <a:pt x="1486302" y="378586"/>
                  <a:pt x="1486302" y="845596"/>
                </a:cubicBezTo>
                <a:cubicBezTo>
                  <a:pt x="1486302" y="1312606"/>
                  <a:pt x="1153582" y="1691192"/>
                  <a:pt x="743151" y="1691192"/>
                </a:cubicBezTo>
                <a:cubicBezTo>
                  <a:pt x="332720" y="1691192"/>
                  <a:pt x="0" y="1312606"/>
                  <a:pt x="0" y="845596"/>
                </a:cubicBezTo>
                <a:cubicBezTo>
                  <a:pt x="0" y="378586"/>
                  <a:pt x="332720" y="0"/>
                  <a:pt x="743151" y="0"/>
                </a:cubicBezTo>
                <a:close/>
              </a:path>
            </a:pathLst>
          </a:custGeom>
        </p:spPr>
      </p:pic>
      <p:sp>
        <p:nvSpPr>
          <p:cNvPr id="26" name="Oval 25">
            <a:extLst>
              <a:ext uri="{FF2B5EF4-FFF2-40B4-BE49-F238E27FC236}">
                <a16:creationId xmlns:a16="http://schemas.microsoft.com/office/drawing/2014/main" id="{E1CDB1A0-82C6-064C-742F-9815E126412A}"/>
              </a:ext>
            </a:extLst>
          </p:cNvPr>
          <p:cNvSpPr/>
          <p:nvPr/>
        </p:nvSpPr>
        <p:spPr bwMode="auto">
          <a:xfrm>
            <a:off x="5638800" y="29718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27" name="Oval 26">
            <a:extLst>
              <a:ext uri="{FF2B5EF4-FFF2-40B4-BE49-F238E27FC236}">
                <a16:creationId xmlns:a16="http://schemas.microsoft.com/office/drawing/2014/main" id="{15B1A991-6673-A8A6-C041-48284E640455}"/>
              </a:ext>
            </a:extLst>
          </p:cNvPr>
          <p:cNvSpPr/>
          <p:nvPr/>
        </p:nvSpPr>
        <p:spPr bwMode="auto">
          <a:xfrm>
            <a:off x="5781675" y="3114675"/>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
        <p:nvSpPr>
          <p:cNvPr id="35" name="Oval 34">
            <a:extLst>
              <a:ext uri="{FF2B5EF4-FFF2-40B4-BE49-F238E27FC236}">
                <a16:creationId xmlns:a16="http://schemas.microsoft.com/office/drawing/2014/main" id="{7072C33B-E232-8F52-493D-E27BFBDF3A99}"/>
              </a:ext>
            </a:extLst>
          </p:cNvPr>
          <p:cNvSpPr/>
          <p:nvPr/>
        </p:nvSpPr>
        <p:spPr bwMode="auto">
          <a:xfrm>
            <a:off x="5924550" y="325755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325341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D2A11-C96B-8974-E738-6E99DE3BE888}"/>
              </a:ext>
            </a:extLst>
          </p:cNvPr>
          <p:cNvSpPr>
            <a:spLocks noGrp="1"/>
          </p:cNvSpPr>
          <p:nvPr>
            <p:ph type="sldNum" sz="quarter" idx="11"/>
          </p:nvPr>
        </p:nvSpPr>
        <p:spPr/>
        <p:txBody>
          <a:bodyPr/>
          <a:lstStyle/>
          <a:p>
            <a:pPr>
              <a:defRPr/>
            </a:pPr>
            <a:fld id="{D3E96052-0A4B-4A08-865C-CA9762586211}" type="slidenum">
              <a:rPr lang="en-US" smtClean="0"/>
              <a:pPr>
                <a:defRPr/>
              </a:pPr>
              <a:t>8</a:t>
            </a:fld>
            <a:endParaRPr lang="en-US"/>
          </a:p>
        </p:txBody>
      </p:sp>
      <p:sp>
        <p:nvSpPr>
          <p:cNvPr id="6" name="TextBox 5">
            <a:extLst>
              <a:ext uri="{FF2B5EF4-FFF2-40B4-BE49-F238E27FC236}">
                <a16:creationId xmlns:a16="http://schemas.microsoft.com/office/drawing/2014/main" id="{31959001-F541-9684-6C26-A4234D83FC6C}"/>
              </a:ext>
            </a:extLst>
          </p:cNvPr>
          <p:cNvSpPr txBox="1"/>
          <p:nvPr/>
        </p:nvSpPr>
        <p:spPr>
          <a:xfrm>
            <a:off x="103235" y="65689"/>
            <a:ext cx="11730472" cy="523220"/>
          </a:xfrm>
          <a:prstGeom prst="rect">
            <a:avLst/>
          </a:prstGeom>
          <a:noFill/>
        </p:spPr>
        <p:txBody>
          <a:bodyPr wrap="square" rtlCol="0">
            <a:spAutoFit/>
          </a:bodyPr>
          <a:lstStyle/>
          <a:p>
            <a:r>
              <a:rPr lang="en-US" sz="2800" dirty="0">
                <a:latin typeface="Open Sans ExtraBold" panose="020B0906030804020204" pitchFamily="34" charset="0"/>
                <a:ea typeface="Open Sans ExtraBold" panose="020B0906030804020204" pitchFamily="34" charset="0"/>
                <a:cs typeface="Open Sans ExtraBold" panose="020B0906030804020204" pitchFamily="34" charset="0"/>
              </a:rPr>
              <a:t>Mandatory Key Message</a:t>
            </a:r>
            <a:endParaRPr lang="en-US" sz="2800" dirty="0">
              <a:solidFill>
                <a:srgbClr val="C0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TextBox 6">
            <a:extLst>
              <a:ext uri="{FF2B5EF4-FFF2-40B4-BE49-F238E27FC236}">
                <a16:creationId xmlns:a16="http://schemas.microsoft.com/office/drawing/2014/main" id="{9087A448-D99A-4D3A-1CB8-85671EE13BE6}"/>
              </a:ext>
            </a:extLst>
          </p:cNvPr>
          <p:cNvSpPr txBox="1"/>
          <p:nvPr/>
        </p:nvSpPr>
        <p:spPr>
          <a:xfrm>
            <a:off x="208190" y="606519"/>
            <a:ext cx="10892357" cy="2585323"/>
          </a:xfrm>
          <a:prstGeom prst="rect">
            <a:avLst/>
          </a:prstGeom>
          <a:noFill/>
        </p:spPr>
        <p:txBody>
          <a:bodyPr wrap="square" rtlCol="0">
            <a:spAutoFit/>
          </a:bodyPr>
          <a:lstStyle/>
          <a:p>
            <a:pPr marL="171450" indent="-171450">
              <a:buFontTx/>
              <a:buChar char="-"/>
            </a:pPr>
            <a:r>
              <a:rPr lang="en-US" b="1" dirty="0"/>
              <a:t>Bank DBS </a:t>
            </a:r>
            <a:r>
              <a:rPr lang="en-US" b="1" dirty="0" err="1"/>
              <a:t>merupakan</a:t>
            </a:r>
            <a:r>
              <a:rPr lang="en-US" b="1" dirty="0"/>
              <a:t> </a:t>
            </a:r>
            <a:r>
              <a:rPr lang="en-US" b="1" dirty="0" err="1"/>
              <a:t>mitra</a:t>
            </a:r>
            <a:r>
              <a:rPr lang="en-US" b="1" dirty="0"/>
              <a:t> </a:t>
            </a:r>
            <a:r>
              <a:rPr lang="en-US" b="1" dirty="0" err="1"/>
              <a:t>tepercaya</a:t>
            </a:r>
            <a:r>
              <a:rPr lang="en-US" b="1" dirty="0"/>
              <a:t> </a:t>
            </a:r>
            <a:r>
              <a:rPr lang="en-US" b="1" dirty="0" err="1"/>
              <a:t>untuk</a:t>
            </a:r>
            <a:r>
              <a:rPr lang="en-US" b="1" dirty="0"/>
              <a:t> </a:t>
            </a:r>
            <a:r>
              <a:rPr lang="en-US" b="1" dirty="0" err="1"/>
              <a:t>pengembangan</a:t>
            </a:r>
            <a:r>
              <a:rPr lang="en-US" b="1" dirty="0"/>
              <a:t> </a:t>
            </a:r>
            <a:r>
              <a:rPr lang="en-US" b="1" dirty="0" err="1"/>
              <a:t>bisnis</a:t>
            </a:r>
            <a:r>
              <a:rPr lang="en-US" b="1" dirty="0"/>
              <a:t> dan </a:t>
            </a:r>
            <a:r>
              <a:rPr lang="en-US" b="1" dirty="0" err="1"/>
              <a:t>investasi</a:t>
            </a:r>
            <a:r>
              <a:rPr lang="en-US" b="1" dirty="0"/>
              <a:t> </a:t>
            </a:r>
            <a:r>
              <a:rPr lang="en-US" b="1" dirty="0" err="1"/>
              <a:t>melalui</a:t>
            </a:r>
            <a:r>
              <a:rPr lang="en-US" b="1" dirty="0"/>
              <a:t> </a:t>
            </a:r>
            <a:r>
              <a:rPr lang="en-US" b="1" dirty="0" err="1"/>
              <a:t>jaringan</a:t>
            </a:r>
            <a:r>
              <a:rPr lang="en-US" b="1" dirty="0"/>
              <a:t> </a:t>
            </a:r>
            <a:r>
              <a:rPr lang="en-US" b="1" dirty="0" err="1"/>
              <a:t>kuat</a:t>
            </a:r>
            <a:r>
              <a:rPr lang="en-US" b="1" dirty="0"/>
              <a:t> di </a:t>
            </a:r>
            <a:r>
              <a:rPr lang="en-US" b="1" dirty="0" err="1"/>
              <a:t>kawasan</a:t>
            </a:r>
            <a:r>
              <a:rPr lang="en-US" b="1" dirty="0"/>
              <a:t> Asia </a:t>
            </a:r>
            <a:br>
              <a:rPr lang="en-US" dirty="0"/>
            </a:br>
            <a:r>
              <a:rPr lang="en-US" b="1" dirty="0"/>
              <a:t>-  Bank DBS </a:t>
            </a:r>
            <a:r>
              <a:rPr lang="en-US" b="1" dirty="0" err="1"/>
              <a:t>memberikan</a:t>
            </a:r>
            <a:r>
              <a:rPr lang="en-US" b="1" dirty="0"/>
              <a:t> insight </a:t>
            </a:r>
            <a:r>
              <a:rPr lang="en-US" b="1" dirty="0" err="1"/>
              <a:t>tepercaya</a:t>
            </a:r>
            <a:r>
              <a:rPr lang="en-US" b="1" dirty="0"/>
              <a:t> </a:t>
            </a:r>
            <a:r>
              <a:rPr lang="en-US" b="1" dirty="0" err="1"/>
              <a:t>untuk</a:t>
            </a:r>
            <a:r>
              <a:rPr lang="en-US" b="1" dirty="0"/>
              <a:t> </a:t>
            </a:r>
            <a:r>
              <a:rPr lang="en-US" b="1" dirty="0" err="1"/>
              <a:t>keputusan</a:t>
            </a:r>
            <a:r>
              <a:rPr lang="en-US" b="1" dirty="0"/>
              <a:t> </a:t>
            </a:r>
            <a:r>
              <a:rPr lang="en-US" b="1" dirty="0" err="1"/>
              <a:t>bisnis</a:t>
            </a:r>
            <a:r>
              <a:rPr lang="en-US" b="1" dirty="0"/>
              <a:t> dan </a:t>
            </a:r>
            <a:r>
              <a:rPr lang="en-US" b="1" dirty="0" err="1"/>
              <a:t>pengelolaan</a:t>
            </a:r>
            <a:r>
              <a:rPr lang="en-US" b="1" dirty="0"/>
              <a:t> </a:t>
            </a:r>
            <a:r>
              <a:rPr lang="en-US" b="1" dirty="0" err="1"/>
              <a:t>kekayaan</a:t>
            </a:r>
            <a:r>
              <a:rPr lang="en-US" b="1" dirty="0"/>
              <a:t> Anda. </a:t>
            </a:r>
            <a:br>
              <a:rPr lang="en-US" dirty="0"/>
            </a:br>
            <a:r>
              <a:rPr lang="en-US" b="1" dirty="0"/>
              <a:t>-  DBS Asian Insights Conference </a:t>
            </a:r>
            <a:r>
              <a:rPr lang="en-US" b="1" dirty="0" err="1"/>
              <a:t>merupakan</a:t>
            </a:r>
            <a:r>
              <a:rPr lang="en-US" b="1" dirty="0"/>
              <a:t> </a:t>
            </a:r>
            <a:r>
              <a:rPr lang="en-US" b="1" dirty="0" err="1"/>
              <a:t>konferensi</a:t>
            </a:r>
            <a:r>
              <a:rPr lang="en-US" b="1" dirty="0"/>
              <a:t> </a:t>
            </a:r>
            <a:r>
              <a:rPr lang="en-US" b="1" dirty="0" err="1"/>
              <a:t>tahunan</a:t>
            </a:r>
            <a:r>
              <a:rPr lang="en-US" b="1" dirty="0"/>
              <a:t> Bank DBS Indonesia yang </a:t>
            </a:r>
            <a:r>
              <a:rPr lang="en-US" b="1" dirty="0" err="1"/>
              <a:t>menyatukan</a:t>
            </a:r>
            <a:r>
              <a:rPr lang="en-US" b="1" dirty="0"/>
              <a:t> para </a:t>
            </a:r>
            <a:r>
              <a:rPr lang="en-US" b="1" dirty="0" err="1"/>
              <a:t>pemimpin</a:t>
            </a:r>
            <a:r>
              <a:rPr lang="en-US" b="1" dirty="0"/>
              <a:t> </a:t>
            </a:r>
            <a:r>
              <a:rPr lang="en-US" b="1" dirty="0" err="1"/>
              <a:t>dengan</a:t>
            </a:r>
            <a:r>
              <a:rPr lang="en-US" b="1" dirty="0"/>
              <a:t> </a:t>
            </a:r>
            <a:r>
              <a:rPr lang="en-US" b="1" dirty="0" err="1"/>
              <a:t>pemikiran</a:t>
            </a:r>
            <a:r>
              <a:rPr lang="en-US" b="1" dirty="0"/>
              <a:t> global </a:t>
            </a:r>
            <a:r>
              <a:rPr lang="en-US" b="1" dirty="0" err="1"/>
              <a:t>untuk</a:t>
            </a:r>
            <a:r>
              <a:rPr lang="en-US" b="1" dirty="0"/>
              <a:t> </a:t>
            </a:r>
            <a:r>
              <a:rPr lang="en-US" b="1" dirty="0" err="1"/>
              <a:t>membahas</a:t>
            </a:r>
            <a:r>
              <a:rPr lang="en-US" b="1" dirty="0"/>
              <a:t> </a:t>
            </a:r>
            <a:r>
              <a:rPr lang="en-US" b="1" dirty="0" err="1"/>
              <a:t>peluang</a:t>
            </a:r>
            <a:r>
              <a:rPr lang="en-US" b="1" dirty="0"/>
              <a:t> dan </a:t>
            </a:r>
            <a:r>
              <a:rPr lang="en-US" b="1" dirty="0" err="1"/>
              <a:t>tantangan</a:t>
            </a:r>
            <a:r>
              <a:rPr lang="en-US" b="1" dirty="0"/>
              <a:t> </a:t>
            </a:r>
            <a:r>
              <a:rPr lang="en-US" b="1" dirty="0" err="1"/>
              <a:t>perubahan</a:t>
            </a:r>
            <a:r>
              <a:rPr lang="en-US" b="1" dirty="0"/>
              <a:t> di Indonesia. </a:t>
            </a:r>
            <a:r>
              <a:rPr lang="en-US" b="1" dirty="0" err="1"/>
              <a:t>Konferensi</a:t>
            </a:r>
            <a:r>
              <a:rPr lang="en-US" b="1" dirty="0"/>
              <a:t> </a:t>
            </a:r>
            <a:r>
              <a:rPr lang="en-US" b="1" dirty="0" err="1"/>
              <a:t>ini</a:t>
            </a:r>
            <a:r>
              <a:rPr lang="en-US" b="1" dirty="0"/>
              <a:t> </a:t>
            </a:r>
            <a:r>
              <a:rPr lang="en-US" b="1" dirty="0" err="1"/>
              <a:t>diharapkan</a:t>
            </a:r>
            <a:r>
              <a:rPr lang="en-US" b="1" dirty="0"/>
              <a:t> </a:t>
            </a:r>
            <a:r>
              <a:rPr lang="en-US" b="1" dirty="0" err="1"/>
              <a:t>dapat</a:t>
            </a:r>
            <a:r>
              <a:rPr lang="en-US" b="1" dirty="0"/>
              <a:t> </a:t>
            </a:r>
            <a:r>
              <a:rPr lang="en-US" b="1" dirty="0" err="1"/>
              <a:t>mengubah</a:t>
            </a:r>
            <a:r>
              <a:rPr lang="en-US" b="1" dirty="0"/>
              <a:t> </a:t>
            </a:r>
            <a:r>
              <a:rPr lang="en-US" b="1" dirty="0" err="1"/>
              <a:t>kekhawatiran</a:t>
            </a:r>
            <a:r>
              <a:rPr lang="en-US" b="1" dirty="0"/>
              <a:t> dan </a:t>
            </a:r>
            <a:r>
              <a:rPr lang="en-US" b="1" dirty="0" err="1"/>
              <a:t>keraguan</a:t>
            </a:r>
            <a:r>
              <a:rPr lang="en-US" b="1" dirty="0"/>
              <a:t> </a:t>
            </a:r>
            <a:r>
              <a:rPr lang="en-US" b="1" dirty="0" err="1"/>
              <a:t>menjadi</a:t>
            </a:r>
            <a:r>
              <a:rPr lang="en-US" b="1" dirty="0"/>
              <a:t> </a:t>
            </a:r>
            <a:r>
              <a:rPr lang="en-US" b="1" dirty="0" err="1"/>
              <a:t>keyakinan</a:t>
            </a:r>
            <a:r>
              <a:rPr lang="en-US" b="1" dirty="0"/>
              <a:t> </a:t>
            </a:r>
            <a:r>
              <a:rPr lang="en-US" b="1" dirty="0" err="1"/>
              <a:t>untuk</a:t>
            </a:r>
            <a:r>
              <a:rPr lang="en-US" b="1" dirty="0"/>
              <a:t> </a:t>
            </a:r>
            <a:r>
              <a:rPr lang="en-US" b="1" dirty="0" err="1"/>
              <a:t>ambil</a:t>
            </a:r>
            <a:r>
              <a:rPr lang="en-US" b="1" dirty="0"/>
              <a:t> </a:t>
            </a:r>
            <a:r>
              <a:rPr lang="en-US" b="1" dirty="0" err="1"/>
              <a:t>peluang</a:t>
            </a:r>
            <a:r>
              <a:rPr lang="en-US" b="1" dirty="0"/>
              <a:t> </a:t>
            </a:r>
            <a:r>
              <a:rPr lang="en-US" b="1" dirty="0" err="1"/>
              <a:t>dengan</a:t>
            </a:r>
            <a:r>
              <a:rPr lang="en-US" b="1" dirty="0"/>
              <a:t> </a:t>
            </a:r>
            <a:r>
              <a:rPr lang="en-US" b="1" dirty="0" err="1"/>
              <a:t>dukungan</a:t>
            </a:r>
            <a:r>
              <a:rPr lang="en-US" b="1" dirty="0"/>
              <a:t> </a:t>
            </a:r>
            <a:r>
              <a:rPr lang="en-US" b="1" dirty="0" err="1"/>
              <a:t>pakar</a:t>
            </a:r>
            <a:r>
              <a:rPr lang="en-US" b="1" dirty="0"/>
              <a:t> </a:t>
            </a:r>
            <a:r>
              <a:rPr lang="en-US" b="1" dirty="0" err="1"/>
              <a:t>andal</a:t>
            </a:r>
            <a:r>
              <a:rPr lang="en-US" b="1" dirty="0"/>
              <a:t> </a:t>
            </a:r>
            <a:r>
              <a:rPr lang="en-US" b="1" dirty="0" err="1"/>
              <a:t>dari</a:t>
            </a:r>
            <a:r>
              <a:rPr lang="en-US" b="1" dirty="0"/>
              <a:t> Bank DBS </a:t>
            </a:r>
            <a:r>
              <a:rPr lang="en-US" b="1" dirty="0" err="1"/>
              <a:t>terkait</a:t>
            </a:r>
            <a:r>
              <a:rPr lang="en-US" b="1" dirty="0"/>
              <a:t> </a:t>
            </a:r>
            <a:r>
              <a:rPr lang="en-US" b="1" dirty="0" err="1"/>
              <a:t>arah</a:t>
            </a:r>
            <a:r>
              <a:rPr lang="en-US" b="1" dirty="0"/>
              <a:t> </a:t>
            </a:r>
            <a:r>
              <a:rPr lang="en-US" b="1" dirty="0" err="1"/>
              <a:t>bisnis</a:t>
            </a:r>
            <a:r>
              <a:rPr lang="en-US" b="1" dirty="0"/>
              <a:t> dan </a:t>
            </a:r>
            <a:r>
              <a:rPr lang="en-US" b="1" dirty="0" err="1"/>
              <a:t>pengelolaan</a:t>
            </a:r>
            <a:r>
              <a:rPr lang="en-US" b="1" dirty="0"/>
              <a:t> </a:t>
            </a:r>
            <a:r>
              <a:rPr lang="en-US" b="1" dirty="0" err="1"/>
              <a:t>investasi</a:t>
            </a:r>
            <a:r>
              <a:rPr lang="en-US" b="1" dirty="0"/>
              <a:t> personal di masa </a:t>
            </a:r>
            <a:r>
              <a:rPr lang="en-US" b="1" dirty="0" err="1"/>
              <a:t>depan</a:t>
            </a:r>
            <a:r>
              <a:rPr lang="en-US" b="1" dirty="0"/>
              <a:t>.</a:t>
            </a:r>
            <a:br>
              <a:rPr lang="en-US" dirty="0"/>
            </a:b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60311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C6519-565B-4AC3-824C-627D3FCE7D88}"/>
              </a:ext>
            </a:extLst>
          </p:cNvPr>
          <p:cNvSpPr>
            <a:spLocks noGrp="1"/>
          </p:cNvSpPr>
          <p:nvPr>
            <p:ph type="body" sz="quarter" idx="10"/>
          </p:nvPr>
        </p:nvSpPr>
        <p:spPr/>
        <p:txBody>
          <a:bodyPr>
            <a:normAutofit lnSpcReduction="10000"/>
          </a:bodyPr>
          <a:lstStyle/>
          <a:p>
            <a:endParaRPr lang="en-SG"/>
          </a:p>
        </p:txBody>
      </p:sp>
      <p:sp>
        <p:nvSpPr>
          <p:cNvPr id="7" name="Title 6">
            <a:extLst>
              <a:ext uri="{FF2B5EF4-FFF2-40B4-BE49-F238E27FC236}">
                <a16:creationId xmlns:a16="http://schemas.microsoft.com/office/drawing/2014/main" id="{87E85131-9AC2-4279-8402-91ADCBBE5C68}"/>
              </a:ext>
            </a:extLst>
          </p:cNvPr>
          <p:cNvSpPr>
            <a:spLocks noGrp="1"/>
          </p:cNvSpPr>
          <p:nvPr>
            <p:ph type="ctrTitle"/>
          </p:nvPr>
        </p:nvSpPr>
        <p:spPr/>
        <p:txBody>
          <a:bodyPr/>
          <a:lstStyle/>
          <a:p>
            <a:endParaRPr lang="en-SG"/>
          </a:p>
        </p:txBody>
      </p:sp>
    </p:spTree>
    <p:extLst>
      <p:ext uri="{BB962C8B-B14F-4D97-AF65-F5344CB8AC3E}">
        <p14:creationId xmlns:p14="http://schemas.microsoft.com/office/powerpoint/2010/main" val="3696584875"/>
      </p:ext>
    </p:extLst>
  </p:cSld>
  <p:clrMapOvr>
    <a:masterClrMapping/>
  </p:clrMapOvr>
</p:sld>
</file>

<file path=ppt/theme/theme1.xml><?xml version="1.0" encoding="utf-8"?>
<a:theme xmlns:a="http://schemas.openxmlformats.org/drawingml/2006/main" name="DBS Colour Theme">
  <a:themeElements>
    <a:clrScheme name="Shades of Red">
      <a:dk1>
        <a:srgbClr val="000000"/>
      </a:dk1>
      <a:lt1>
        <a:srgbClr val="FFFFFF"/>
      </a:lt1>
      <a:dk2>
        <a:srgbClr val="969696"/>
      </a:dk2>
      <a:lt2>
        <a:srgbClr val="E6E6E6"/>
      </a:lt2>
      <a:accent1>
        <a:srgbClr val="F02600"/>
      </a:accent1>
      <a:accent2>
        <a:srgbClr val="FEBFB3"/>
      </a:accent2>
      <a:accent3>
        <a:srgbClr val="A01900"/>
      </a:accent3>
      <a:accent4>
        <a:srgbClr val="FE9999"/>
      </a:accent4>
      <a:accent5>
        <a:srgbClr val="FFDFD9"/>
      </a:accent5>
      <a:accent6>
        <a:srgbClr val="BF0000"/>
      </a:accent6>
      <a:hlink>
        <a:srgbClr val="0070C0"/>
      </a:hlink>
      <a:folHlink>
        <a:srgbClr val="7030A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BS PPT template 02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S PPT template 02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S PPT template 02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S PPT template 02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S PPT template 02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S PPT template 02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S PPT template 02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D909E1C1-85D5-4C11-8AF6-56062E5A8F80}" vid="{99DDCA09-BD6B-4FBC-B1C6-98FD56318B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0841bd-034a-499e-8a46-1580f4b46840">
      <Terms xmlns="http://schemas.microsoft.com/office/infopath/2007/PartnerControls"/>
    </lcf76f155ced4ddcb4097134ff3c332f>
    <TaxCatchAll xmlns="89519097-8c91-428e-8df9-a732298a4978" xsi:nil="true"/>
    <SharedWithUsers xmlns="89519097-8c91-428e-8df9-a732298a4978">
      <UserInfo>
        <DisplayName>Ching Leong PUA</DisplayName>
        <AccountId>2158</AccountId>
        <AccountType/>
      </UserInfo>
      <UserInfo>
        <DisplayName>Jenny Choy Har LEE</DisplayName>
        <AccountId>8</AccountId>
        <AccountType/>
      </UserInfo>
      <UserInfo>
        <DisplayName>Vincent Yuen Hong TANG</DisplayName>
        <AccountId>2161</AccountId>
        <AccountType/>
      </UserInfo>
      <UserInfo>
        <DisplayName>Adrian Weihao GOH</DisplayName>
        <AccountId>11</AccountId>
        <AccountType/>
      </UserInfo>
      <UserInfo>
        <DisplayName>EUS Software Governance</DisplayName>
        <AccountId>2168</AccountId>
        <AccountType/>
      </UserInfo>
      <UserInfo>
        <DisplayName>Alvin Cheng Kit YIP</DisplayName>
        <AccountId>2159</AccountId>
        <AccountType/>
      </UserInfo>
      <UserInfo>
        <DisplayName>Adrian Ming Han TAN</DisplayName>
        <AccountId>2160</AccountId>
        <AccountType/>
      </UserInfo>
      <UserInfo>
        <DisplayName>Hui Ling TEE</DisplayName>
        <AccountId>2162</AccountId>
        <AccountType/>
      </UserInfo>
      <UserInfo>
        <DisplayName>Evelyn Yiting LIM</DisplayName>
        <AccountId>377</AccountId>
        <AccountType/>
      </UserInfo>
      <UserInfo>
        <DisplayName>Kamal YUSOP</DisplayName>
        <AccountId>2163</AccountId>
        <AccountType/>
      </UserInfo>
      <UserInfo>
        <DisplayName>Constance Keng Geok SOH</DisplayName>
        <AccountId>12</AccountId>
        <AccountType/>
      </UserInfo>
      <UserInfo>
        <DisplayName>Grace CHEN</DisplayName>
        <AccountId>2172</AccountId>
        <AccountType/>
      </UserInfo>
      <UserInfo>
        <DisplayName>Rex Chau Fong TEA</DisplayName>
        <AccountId>2174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21F87EA550A74685B164CE35543DBE" ma:contentTypeVersion="17" ma:contentTypeDescription="Create a new document." ma:contentTypeScope="" ma:versionID="d34e40aa61eb5b5598482cc259b77d1a">
  <xsd:schema xmlns:xsd="http://www.w3.org/2001/XMLSchema" xmlns:xs="http://www.w3.org/2001/XMLSchema" xmlns:p="http://schemas.microsoft.com/office/2006/metadata/properties" xmlns:ns2="bb0841bd-034a-499e-8a46-1580f4b46840" xmlns:ns3="89519097-8c91-428e-8df9-a732298a4978" targetNamespace="http://schemas.microsoft.com/office/2006/metadata/properties" ma:root="true" ma:fieldsID="0a9fac60f4a7b3fede82ecccde2f899d" ns2:_="" ns3:_="">
    <xsd:import namespace="bb0841bd-034a-499e-8a46-1580f4b46840"/>
    <xsd:import namespace="89519097-8c91-428e-8df9-a732298a49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0841bd-034a-499e-8a46-1580f4b4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5afc53d-a465-4c37-9d87-7482417fd6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519097-8c91-428e-8df9-a732298a49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0bff9a-cb81-4627-b61e-11ae3475da16}" ma:internalName="TaxCatchAll" ma:showField="CatchAllData" ma:web="89519097-8c91-428e-8df9-a732298a49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D960E8-200C-4738-8532-C62F5A445B07}">
  <ds:schemaRefs>
    <ds:schemaRef ds:uri="http://schemas.microsoft.com/sharepoint/v3/contenttype/forms"/>
  </ds:schemaRefs>
</ds:datastoreItem>
</file>

<file path=customXml/itemProps2.xml><?xml version="1.0" encoding="utf-8"?>
<ds:datastoreItem xmlns:ds="http://schemas.openxmlformats.org/officeDocument/2006/customXml" ds:itemID="{49FEA569-5281-404C-98B5-AD05C64CD0D6}">
  <ds:schemaRefs>
    <ds:schemaRef ds:uri="http://schemas.openxmlformats.org/package/2006/metadata/core-properties"/>
    <ds:schemaRef ds:uri="http://purl.org/dc/elements/1.1/"/>
    <ds:schemaRef ds:uri="bb0841bd-034a-499e-8a46-1580f4b46840"/>
    <ds:schemaRef ds:uri="http://www.w3.org/XML/1998/namespace"/>
    <ds:schemaRef ds:uri="http://schemas.microsoft.com/office/2006/documentManagement/types"/>
    <ds:schemaRef ds:uri="http://schemas.microsoft.com/office/2006/metadata/properties"/>
    <ds:schemaRef ds:uri="http://purl.org/dc/dcmitype/"/>
    <ds:schemaRef ds:uri="89519097-8c91-428e-8df9-a732298a4978"/>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A3EF169-F74A-43FA-BF3D-78164CA347D4}">
  <ds:schemaRefs>
    <ds:schemaRef ds:uri="89519097-8c91-428e-8df9-a732298a4978"/>
    <ds:schemaRef ds:uri="bb0841bd-034a-499e-8a46-1580f4b468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155</TotalTime>
  <Words>1328</Words>
  <Application>Microsoft Office PowerPoint</Application>
  <PresentationFormat>Widescreen</PresentationFormat>
  <Paragraphs>133</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Open Sans</vt:lpstr>
      <vt:lpstr>Open Sans ExtraBold</vt:lpstr>
      <vt:lpstr>Segoe UI</vt:lpstr>
      <vt:lpstr>Symbol</vt:lpstr>
      <vt:lpstr>Wingdings</vt:lpstr>
      <vt:lpstr>DBS Colour Theme</vt:lpstr>
      <vt:lpstr>DBS Asian Insights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Ratih Novalistya Rachmani</dc:creator>
  <cp:lastModifiedBy>Trinzi Mulamawitri</cp:lastModifiedBy>
  <cp:revision>3</cp:revision>
  <cp:lastPrinted>2022-01-19T08:31:41Z</cp:lastPrinted>
  <dcterms:created xsi:type="dcterms:W3CDTF">2025-01-20T06:36:07Z</dcterms:created>
  <dcterms:modified xsi:type="dcterms:W3CDTF">2025-04-24T04:44:27Z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0x0101003021F87EA550A74685B164CE35543DBE</vt:lpwstr>
  </property>
  <property fmtid="{D5CDD505-2E9C-101B-9397-08002B2CF9AE}" pid="3" name="MediaServiceImageTags">
    <vt:lpwstr/>
  </property>
</Properties>
</file>