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7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6"/>
  </p:normalViewPr>
  <p:slideViewPr>
    <p:cSldViewPr>
      <p:cViewPr varScale="1">
        <p:scale>
          <a:sx n="107" d="100"/>
          <a:sy n="107" d="100"/>
        </p:scale>
        <p:origin x="736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F8E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02791" y="791337"/>
            <a:ext cx="306705" cy="362585"/>
          </a:xfrm>
          <a:custGeom>
            <a:avLst/>
            <a:gdLst/>
            <a:ahLst/>
            <a:cxnLst/>
            <a:rect l="l" t="t" r="r" b="b"/>
            <a:pathLst>
              <a:path w="306705" h="362584">
                <a:moveTo>
                  <a:pt x="135128" y="0"/>
                </a:moveTo>
                <a:lnTo>
                  <a:pt x="0" y="0"/>
                </a:lnTo>
                <a:lnTo>
                  <a:pt x="0" y="362076"/>
                </a:lnTo>
                <a:lnTo>
                  <a:pt x="134747" y="362458"/>
                </a:lnTo>
                <a:lnTo>
                  <a:pt x="134365" y="362458"/>
                </a:lnTo>
                <a:lnTo>
                  <a:pt x="205263" y="344566"/>
                </a:lnTo>
                <a:lnTo>
                  <a:pt x="255397" y="308483"/>
                </a:lnTo>
                <a:lnTo>
                  <a:pt x="272421" y="285019"/>
                </a:lnTo>
                <a:lnTo>
                  <a:pt x="107314" y="285019"/>
                </a:lnTo>
                <a:lnTo>
                  <a:pt x="91745" y="284809"/>
                </a:lnTo>
                <a:lnTo>
                  <a:pt x="76200" y="284099"/>
                </a:lnTo>
                <a:lnTo>
                  <a:pt x="76200" y="77977"/>
                </a:lnTo>
                <a:lnTo>
                  <a:pt x="92051" y="77192"/>
                </a:lnTo>
                <a:lnTo>
                  <a:pt x="107950" y="76930"/>
                </a:lnTo>
                <a:lnTo>
                  <a:pt x="271884" y="76930"/>
                </a:lnTo>
                <a:lnTo>
                  <a:pt x="256666" y="55117"/>
                </a:lnTo>
                <a:lnTo>
                  <a:pt x="232318" y="33932"/>
                </a:lnTo>
                <a:lnTo>
                  <a:pt x="200469" y="15271"/>
                </a:lnTo>
                <a:lnTo>
                  <a:pt x="166334" y="2754"/>
                </a:lnTo>
                <a:lnTo>
                  <a:pt x="135128" y="0"/>
                </a:lnTo>
                <a:close/>
              </a:path>
              <a:path w="306705" h="362584">
                <a:moveTo>
                  <a:pt x="271884" y="76930"/>
                </a:moveTo>
                <a:lnTo>
                  <a:pt x="107950" y="76930"/>
                </a:lnTo>
                <a:lnTo>
                  <a:pt x="123848" y="77192"/>
                </a:lnTo>
                <a:lnTo>
                  <a:pt x="139700" y="77977"/>
                </a:lnTo>
                <a:lnTo>
                  <a:pt x="185928" y="95758"/>
                </a:lnTo>
                <a:lnTo>
                  <a:pt x="215791" y="127532"/>
                </a:lnTo>
                <a:lnTo>
                  <a:pt x="228703" y="166224"/>
                </a:lnTo>
                <a:lnTo>
                  <a:pt x="226044" y="206517"/>
                </a:lnTo>
                <a:lnTo>
                  <a:pt x="209192" y="243096"/>
                </a:lnTo>
                <a:lnTo>
                  <a:pt x="179528" y="270644"/>
                </a:lnTo>
                <a:lnTo>
                  <a:pt x="138429" y="283845"/>
                </a:lnTo>
                <a:lnTo>
                  <a:pt x="121021" y="284809"/>
                </a:lnTo>
                <a:lnTo>
                  <a:pt x="117760" y="284809"/>
                </a:lnTo>
                <a:lnTo>
                  <a:pt x="107314" y="285019"/>
                </a:lnTo>
                <a:lnTo>
                  <a:pt x="272421" y="285019"/>
                </a:lnTo>
                <a:lnTo>
                  <a:pt x="283457" y="269809"/>
                </a:lnTo>
                <a:lnTo>
                  <a:pt x="300514" y="227442"/>
                </a:lnTo>
                <a:lnTo>
                  <a:pt x="306466" y="183086"/>
                </a:lnTo>
                <a:lnTo>
                  <a:pt x="301211" y="138444"/>
                </a:lnTo>
                <a:lnTo>
                  <a:pt x="284645" y="95220"/>
                </a:lnTo>
                <a:lnTo>
                  <a:pt x="271884" y="769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823368" y="790772"/>
            <a:ext cx="308610" cy="364490"/>
          </a:xfrm>
          <a:custGeom>
            <a:avLst/>
            <a:gdLst/>
            <a:ahLst/>
            <a:cxnLst/>
            <a:rect l="l" t="t" r="r" b="b"/>
            <a:pathLst>
              <a:path w="308610" h="364490">
                <a:moveTo>
                  <a:pt x="162536" y="0"/>
                </a:moveTo>
                <a:lnTo>
                  <a:pt x="113887" y="5263"/>
                </a:lnTo>
                <a:lnTo>
                  <a:pt x="77539" y="20466"/>
                </a:lnTo>
                <a:lnTo>
                  <a:pt x="46751" y="44014"/>
                </a:lnTo>
                <a:lnTo>
                  <a:pt x="22893" y="74540"/>
                </a:lnTo>
                <a:lnTo>
                  <a:pt x="7334" y="110673"/>
                </a:lnTo>
                <a:lnTo>
                  <a:pt x="0" y="170713"/>
                </a:lnTo>
                <a:lnTo>
                  <a:pt x="30" y="182420"/>
                </a:lnTo>
                <a:lnTo>
                  <a:pt x="136" y="207193"/>
                </a:lnTo>
                <a:lnTo>
                  <a:pt x="476" y="233609"/>
                </a:lnTo>
                <a:lnTo>
                  <a:pt x="404" y="266244"/>
                </a:lnTo>
                <a:lnTo>
                  <a:pt x="334" y="285679"/>
                </a:lnTo>
                <a:lnTo>
                  <a:pt x="261" y="331657"/>
                </a:lnTo>
                <a:lnTo>
                  <a:pt x="469" y="363276"/>
                </a:lnTo>
                <a:lnTo>
                  <a:pt x="476" y="364292"/>
                </a:lnTo>
                <a:lnTo>
                  <a:pt x="603" y="363657"/>
                </a:lnTo>
                <a:lnTo>
                  <a:pt x="77692" y="363657"/>
                </a:lnTo>
                <a:lnTo>
                  <a:pt x="77692" y="285679"/>
                </a:lnTo>
                <a:lnTo>
                  <a:pt x="308197" y="285679"/>
                </a:lnTo>
                <a:lnTo>
                  <a:pt x="308208" y="233609"/>
                </a:lnTo>
                <a:lnTo>
                  <a:pt x="308507" y="207193"/>
                </a:lnTo>
                <a:lnTo>
                  <a:pt x="77819" y="207193"/>
                </a:lnTo>
                <a:lnTo>
                  <a:pt x="77227" y="182665"/>
                </a:lnTo>
                <a:lnTo>
                  <a:pt x="80775" y="136113"/>
                </a:lnTo>
                <a:lnTo>
                  <a:pt x="101310" y="99517"/>
                </a:lnTo>
                <a:lnTo>
                  <a:pt x="135020" y="80348"/>
                </a:lnTo>
                <a:lnTo>
                  <a:pt x="154781" y="77907"/>
                </a:lnTo>
                <a:lnTo>
                  <a:pt x="286032" y="77907"/>
                </a:lnTo>
                <a:lnTo>
                  <a:pt x="281417" y="67784"/>
                </a:lnTo>
                <a:lnTo>
                  <a:pt x="249392" y="33034"/>
                </a:lnTo>
                <a:lnTo>
                  <a:pt x="208734" y="9848"/>
                </a:lnTo>
                <a:lnTo>
                  <a:pt x="162536" y="0"/>
                </a:lnTo>
                <a:close/>
              </a:path>
              <a:path w="308610" h="364490">
                <a:moveTo>
                  <a:pt x="308197" y="285679"/>
                </a:moveTo>
                <a:lnTo>
                  <a:pt x="230600" y="285679"/>
                </a:lnTo>
                <a:lnTo>
                  <a:pt x="231108" y="363276"/>
                </a:lnTo>
                <a:lnTo>
                  <a:pt x="308197" y="363276"/>
                </a:lnTo>
                <a:lnTo>
                  <a:pt x="308197" y="285679"/>
                </a:lnTo>
                <a:close/>
              </a:path>
              <a:path w="308610" h="364490">
                <a:moveTo>
                  <a:pt x="286032" y="77907"/>
                </a:moveTo>
                <a:lnTo>
                  <a:pt x="154781" y="77907"/>
                </a:lnTo>
                <a:lnTo>
                  <a:pt x="174428" y="80640"/>
                </a:lnTo>
                <a:lnTo>
                  <a:pt x="192420" y="88147"/>
                </a:lnTo>
                <a:lnTo>
                  <a:pt x="207912" y="99964"/>
                </a:lnTo>
                <a:lnTo>
                  <a:pt x="220059" y="115626"/>
                </a:lnTo>
                <a:lnTo>
                  <a:pt x="228161" y="136113"/>
                </a:lnTo>
                <a:lnTo>
                  <a:pt x="231326" y="158410"/>
                </a:lnTo>
                <a:lnTo>
                  <a:pt x="231346" y="158552"/>
                </a:lnTo>
                <a:lnTo>
                  <a:pt x="231501" y="170713"/>
                </a:lnTo>
                <a:lnTo>
                  <a:pt x="231518" y="172046"/>
                </a:lnTo>
                <a:lnTo>
                  <a:pt x="231644" y="182665"/>
                </a:lnTo>
                <a:lnTo>
                  <a:pt x="231199" y="203042"/>
                </a:lnTo>
                <a:lnTo>
                  <a:pt x="231108" y="207193"/>
                </a:lnTo>
                <a:lnTo>
                  <a:pt x="308507" y="207193"/>
                </a:lnTo>
                <a:lnTo>
                  <a:pt x="308502" y="170713"/>
                </a:lnTo>
                <a:lnTo>
                  <a:pt x="306804" y="140757"/>
                </a:lnTo>
                <a:lnTo>
                  <a:pt x="301720" y="112324"/>
                </a:lnTo>
                <a:lnTo>
                  <a:pt x="286032" y="779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941845" y="790429"/>
            <a:ext cx="308610" cy="364490"/>
          </a:xfrm>
          <a:custGeom>
            <a:avLst/>
            <a:gdLst/>
            <a:ahLst/>
            <a:cxnLst/>
            <a:rect l="l" t="t" r="r" b="b"/>
            <a:pathLst>
              <a:path w="308610" h="364490">
                <a:moveTo>
                  <a:pt x="162185" y="0"/>
                </a:moveTo>
                <a:lnTo>
                  <a:pt x="113522" y="5352"/>
                </a:lnTo>
                <a:lnTo>
                  <a:pt x="77339" y="20586"/>
                </a:lnTo>
                <a:lnTo>
                  <a:pt x="46656" y="44071"/>
                </a:lnTo>
                <a:lnTo>
                  <a:pt x="22832" y="74485"/>
                </a:lnTo>
                <a:lnTo>
                  <a:pt x="7223" y="110508"/>
                </a:lnTo>
                <a:lnTo>
                  <a:pt x="0" y="170357"/>
                </a:lnTo>
                <a:lnTo>
                  <a:pt x="37" y="182777"/>
                </a:lnTo>
                <a:lnTo>
                  <a:pt x="158" y="207536"/>
                </a:lnTo>
                <a:lnTo>
                  <a:pt x="492" y="233063"/>
                </a:lnTo>
                <a:lnTo>
                  <a:pt x="349" y="265698"/>
                </a:lnTo>
                <a:lnTo>
                  <a:pt x="202" y="285895"/>
                </a:lnTo>
                <a:lnTo>
                  <a:pt x="111" y="298500"/>
                </a:lnTo>
                <a:lnTo>
                  <a:pt x="63" y="331254"/>
                </a:lnTo>
                <a:lnTo>
                  <a:pt x="495" y="364000"/>
                </a:lnTo>
                <a:lnTo>
                  <a:pt x="77581" y="364000"/>
                </a:lnTo>
                <a:lnTo>
                  <a:pt x="76914" y="323233"/>
                </a:lnTo>
                <a:lnTo>
                  <a:pt x="77045" y="300778"/>
                </a:lnTo>
                <a:lnTo>
                  <a:pt x="78343" y="285895"/>
                </a:lnTo>
                <a:lnTo>
                  <a:pt x="308086" y="285895"/>
                </a:lnTo>
                <a:lnTo>
                  <a:pt x="308103" y="233063"/>
                </a:lnTo>
                <a:lnTo>
                  <a:pt x="308427" y="207536"/>
                </a:lnTo>
                <a:lnTo>
                  <a:pt x="77581" y="207536"/>
                </a:lnTo>
                <a:lnTo>
                  <a:pt x="77009" y="182955"/>
                </a:lnTo>
                <a:lnTo>
                  <a:pt x="77387" y="158847"/>
                </a:lnTo>
                <a:lnTo>
                  <a:pt x="77390" y="158625"/>
                </a:lnTo>
                <a:lnTo>
                  <a:pt x="80654" y="136275"/>
                </a:lnTo>
                <a:lnTo>
                  <a:pt x="109025" y="93214"/>
                </a:lnTo>
                <a:lnTo>
                  <a:pt x="164199" y="78692"/>
                </a:lnTo>
                <a:lnTo>
                  <a:pt x="286346" y="78692"/>
                </a:lnTo>
                <a:lnTo>
                  <a:pt x="281231" y="67519"/>
                </a:lnTo>
                <a:lnTo>
                  <a:pt x="249136" y="32839"/>
                </a:lnTo>
                <a:lnTo>
                  <a:pt x="208422" y="9747"/>
                </a:lnTo>
                <a:lnTo>
                  <a:pt x="162185" y="0"/>
                </a:lnTo>
                <a:close/>
              </a:path>
              <a:path w="308610" h="364490">
                <a:moveTo>
                  <a:pt x="308086" y="285895"/>
                </a:moveTo>
                <a:lnTo>
                  <a:pt x="230616" y="285895"/>
                </a:lnTo>
                <a:lnTo>
                  <a:pt x="231124" y="364000"/>
                </a:lnTo>
                <a:lnTo>
                  <a:pt x="308086" y="364000"/>
                </a:lnTo>
                <a:lnTo>
                  <a:pt x="308086" y="285895"/>
                </a:lnTo>
                <a:close/>
              </a:path>
              <a:path w="308610" h="364490">
                <a:moveTo>
                  <a:pt x="286346" y="78692"/>
                </a:moveTo>
                <a:lnTo>
                  <a:pt x="164199" y="78692"/>
                </a:lnTo>
                <a:lnTo>
                  <a:pt x="192643" y="88410"/>
                </a:lnTo>
                <a:lnTo>
                  <a:pt x="200749" y="93873"/>
                </a:lnTo>
                <a:lnTo>
                  <a:pt x="228105" y="136275"/>
                </a:lnTo>
                <a:lnTo>
                  <a:pt x="231267" y="158625"/>
                </a:lnTo>
                <a:lnTo>
                  <a:pt x="231298" y="158847"/>
                </a:lnTo>
                <a:lnTo>
                  <a:pt x="231610" y="182777"/>
                </a:lnTo>
                <a:lnTo>
                  <a:pt x="231214" y="202841"/>
                </a:lnTo>
                <a:lnTo>
                  <a:pt x="231121" y="207536"/>
                </a:lnTo>
                <a:lnTo>
                  <a:pt x="308427" y="207536"/>
                </a:lnTo>
                <a:lnTo>
                  <a:pt x="308486" y="170357"/>
                </a:lnTo>
                <a:lnTo>
                  <a:pt x="306800" y="139805"/>
                </a:lnTo>
                <a:lnTo>
                  <a:pt x="301609" y="112032"/>
                </a:lnTo>
                <a:lnTo>
                  <a:pt x="286346" y="786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383079" y="791683"/>
            <a:ext cx="307340" cy="362585"/>
          </a:xfrm>
          <a:custGeom>
            <a:avLst/>
            <a:gdLst/>
            <a:ahLst/>
            <a:cxnLst/>
            <a:rect l="l" t="t" r="r" b="b"/>
            <a:pathLst>
              <a:path w="307339" h="362584">
                <a:moveTo>
                  <a:pt x="134594" y="0"/>
                </a:moveTo>
                <a:lnTo>
                  <a:pt x="87832" y="13877"/>
                </a:lnTo>
                <a:lnTo>
                  <a:pt x="47065" y="42531"/>
                </a:lnTo>
                <a:lnTo>
                  <a:pt x="17728" y="82711"/>
                </a:lnTo>
                <a:lnTo>
                  <a:pt x="2887" y="126324"/>
                </a:lnTo>
                <a:lnTo>
                  <a:pt x="964" y="194852"/>
                </a:lnTo>
                <a:lnTo>
                  <a:pt x="107" y="281418"/>
                </a:lnTo>
                <a:lnTo>
                  <a:pt x="0" y="326386"/>
                </a:lnTo>
                <a:lnTo>
                  <a:pt x="964" y="361603"/>
                </a:lnTo>
                <a:lnTo>
                  <a:pt x="76275" y="361603"/>
                </a:lnTo>
                <a:lnTo>
                  <a:pt x="76682" y="317818"/>
                </a:lnTo>
                <a:lnTo>
                  <a:pt x="76196" y="246303"/>
                </a:lnTo>
                <a:lnTo>
                  <a:pt x="76257" y="178527"/>
                </a:lnTo>
                <a:lnTo>
                  <a:pt x="84728" y="120124"/>
                </a:lnTo>
                <a:lnTo>
                  <a:pt x="125670" y="82699"/>
                </a:lnTo>
                <a:lnTo>
                  <a:pt x="153237" y="76869"/>
                </a:lnTo>
                <a:lnTo>
                  <a:pt x="167721" y="78179"/>
                </a:lnTo>
                <a:lnTo>
                  <a:pt x="205815" y="97824"/>
                </a:lnTo>
                <a:lnTo>
                  <a:pt x="227514" y="131739"/>
                </a:lnTo>
                <a:lnTo>
                  <a:pt x="231453" y="178124"/>
                </a:lnTo>
                <a:lnTo>
                  <a:pt x="231659" y="247113"/>
                </a:lnTo>
                <a:lnTo>
                  <a:pt x="231390" y="319721"/>
                </a:lnTo>
                <a:lnTo>
                  <a:pt x="231596" y="362111"/>
                </a:lnTo>
                <a:lnTo>
                  <a:pt x="307034" y="362111"/>
                </a:lnTo>
                <a:lnTo>
                  <a:pt x="306399" y="142401"/>
                </a:lnTo>
                <a:lnTo>
                  <a:pt x="296755" y="97324"/>
                </a:lnTo>
                <a:lnTo>
                  <a:pt x="263360" y="45052"/>
                </a:lnTo>
                <a:lnTo>
                  <a:pt x="225705" y="16739"/>
                </a:lnTo>
                <a:lnTo>
                  <a:pt x="181668" y="1338"/>
                </a:lnTo>
                <a:lnTo>
                  <a:pt x="134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60031" y="617727"/>
            <a:ext cx="707390" cy="706755"/>
          </a:xfrm>
          <a:custGeom>
            <a:avLst/>
            <a:gdLst/>
            <a:ahLst/>
            <a:cxnLst/>
            <a:rect l="l" t="t" r="r" b="b"/>
            <a:pathLst>
              <a:path w="707390" h="706755">
                <a:moveTo>
                  <a:pt x="353402" y="0"/>
                </a:moveTo>
                <a:lnTo>
                  <a:pt x="305446" y="3226"/>
                </a:lnTo>
                <a:lnTo>
                  <a:pt x="259451" y="12625"/>
                </a:lnTo>
                <a:lnTo>
                  <a:pt x="215839" y="27775"/>
                </a:lnTo>
                <a:lnTo>
                  <a:pt x="175030" y="48255"/>
                </a:lnTo>
                <a:lnTo>
                  <a:pt x="137445" y="73644"/>
                </a:lnTo>
                <a:lnTo>
                  <a:pt x="103506" y="103520"/>
                </a:lnTo>
                <a:lnTo>
                  <a:pt x="73633" y="137464"/>
                </a:lnTo>
                <a:lnTo>
                  <a:pt x="48248" y="175053"/>
                </a:lnTo>
                <a:lnTo>
                  <a:pt x="27871" y="215665"/>
                </a:lnTo>
                <a:lnTo>
                  <a:pt x="12623" y="259482"/>
                </a:lnTo>
                <a:lnTo>
                  <a:pt x="3226" y="305481"/>
                </a:lnTo>
                <a:lnTo>
                  <a:pt x="0" y="353441"/>
                </a:lnTo>
                <a:lnTo>
                  <a:pt x="3226" y="401398"/>
                </a:lnTo>
                <a:lnTo>
                  <a:pt x="12623" y="447389"/>
                </a:lnTo>
                <a:lnTo>
                  <a:pt x="27771" y="490995"/>
                </a:lnTo>
                <a:lnTo>
                  <a:pt x="48248" y="531796"/>
                </a:lnTo>
                <a:lnTo>
                  <a:pt x="73633" y="569370"/>
                </a:lnTo>
                <a:lnTo>
                  <a:pt x="103506" y="603297"/>
                </a:lnTo>
                <a:lnTo>
                  <a:pt x="137445" y="633158"/>
                </a:lnTo>
                <a:lnTo>
                  <a:pt x="175030" y="658532"/>
                </a:lnTo>
                <a:lnTo>
                  <a:pt x="215839" y="678999"/>
                </a:lnTo>
                <a:lnTo>
                  <a:pt x="259451" y="694139"/>
                </a:lnTo>
                <a:lnTo>
                  <a:pt x="305446" y="703530"/>
                </a:lnTo>
                <a:lnTo>
                  <a:pt x="353402" y="706755"/>
                </a:lnTo>
                <a:lnTo>
                  <a:pt x="401357" y="703530"/>
                </a:lnTo>
                <a:lnTo>
                  <a:pt x="447354" y="694139"/>
                </a:lnTo>
                <a:lnTo>
                  <a:pt x="490970" y="678999"/>
                </a:lnTo>
                <a:lnTo>
                  <a:pt x="531786" y="658532"/>
                </a:lnTo>
                <a:lnTo>
                  <a:pt x="569378" y="633158"/>
                </a:lnTo>
                <a:lnTo>
                  <a:pt x="603326" y="603297"/>
                </a:lnTo>
                <a:lnTo>
                  <a:pt x="633207" y="569370"/>
                </a:lnTo>
                <a:lnTo>
                  <a:pt x="658601" y="531796"/>
                </a:lnTo>
                <a:lnTo>
                  <a:pt x="678519" y="492125"/>
                </a:lnTo>
                <a:lnTo>
                  <a:pt x="228498" y="492125"/>
                </a:lnTo>
                <a:lnTo>
                  <a:pt x="209716" y="490134"/>
                </a:lnTo>
                <a:lnTo>
                  <a:pt x="157314" y="469900"/>
                </a:lnTo>
                <a:lnTo>
                  <a:pt x="148602" y="460629"/>
                </a:lnTo>
                <a:lnTo>
                  <a:pt x="148708" y="457835"/>
                </a:lnTo>
                <a:lnTo>
                  <a:pt x="148829" y="454660"/>
                </a:lnTo>
                <a:lnTo>
                  <a:pt x="148844" y="251968"/>
                </a:lnTo>
                <a:lnTo>
                  <a:pt x="154533" y="248666"/>
                </a:lnTo>
                <a:lnTo>
                  <a:pt x="344014" y="248666"/>
                </a:lnTo>
                <a:lnTo>
                  <a:pt x="356908" y="243764"/>
                </a:lnTo>
                <a:lnTo>
                  <a:pt x="407977" y="225726"/>
                </a:lnTo>
                <a:lnTo>
                  <a:pt x="446940" y="215665"/>
                </a:lnTo>
                <a:lnTo>
                  <a:pt x="453503" y="214641"/>
                </a:lnTo>
                <a:lnTo>
                  <a:pt x="453245" y="214641"/>
                </a:lnTo>
                <a:lnTo>
                  <a:pt x="461052" y="213848"/>
                </a:lnTo>
                <a:lnTo>
                  <a:pt x="468122" y="213487"/>
                </a:lnTo>
                <a:lnTo>
                  <a:pt x="677892" y="213487"/>
                </a:lnTo>
                <a:lnTo>
                  <a:pt x="658601" y="175053"/>
                </a:lnTo>
                <a:lnTo>
                  <a:pt x="633207" y="137464"/>
                </a:lnTo>
                <a:lnTo>
                  <a:pt x="603326" y="103520"/>
                </a:lnTo>
                <a:lnTo>
                  <a:pt x="569378" y="73644"/>
                </a:lnTo>
                <a:lnTo>
                  <a:pt x="531786" y="48255"/>
                </a:lnTo>
                <a:lnTo>
                  <a:pt x="490970" y="27775"/>
                </a:lnTo>
                <a:lnTo>
                  <a:pt x="447354" y="12625"/>
                </a:lnTo>
                <a:lnTo>
                  <a:pt x="401357" y="3226"/>
                </a:lnTo>
                <a:lnTo>
                  <a:pt x="353402" y="0"/>
                </a:lnTo>
                <a:close/>
              </a:path>
              <a:path w="707390" h="706755">
                <a:moveTo>
                  <a:pt x="473042" y="436635"/>
                </a:moveTo>
                <a:lnTo>
                  <a:pt x="433556" y="440904"/>
                </a:lnTo>
                <a:lnTo>
                  <a:pt x="393254" y="451000"/>
                </a:lnTo>
                <a:lnTo>
                  <a:pt x="334956" y="471058"/>
                </a:lnTo>
                <a:lnTo>
                  <a:pt x="315567" y="477426"/>
                </a:lnTo>
                <a:lnTo>
                  <a:pt x="262569" y="490394"/>
                </a:lnTo>
                <a:lnTo>
                  <a:pt x="228498" y="492125"/>
                </a:lnTo>
                <a:lnTo>
                  <a:pt x="678519" y="492125"/>
                </a:lnTo>
                <a:lnTo>
                  <a:pt x="679086" y="490995"/>
                </a:lnTo>
                <a:lnTo>
                  <a:pt x="689109" y="462152"/>
                </a:lnTo>
                <a:lnTo>
                  <a:pt x="556539" y="462152"/>
                </a:lnTo>
                <a:lnTo>
                  <a:pt x="543826" y="454660"/>
                </a:lnTo>
                <a:lnTo>
                  <a:pt x="536257" y="450850"/>
                </a:lnTo>
                <a:lnTo>
                  <a:pt x="528459" y="447548"/>
                </a:lnTo>
                <a:lnTo>
                  <a:pt x="510433" y="441624"/>
                </a:lnTo>
                <a:lnTo>
                  <a:pt x="491890" y="437975"/>
                </a:lnTo>
                <a:lnTo>
                  <a:pt x="473042" y="436635"/>
                </a:lnTo>
                <a:close/>
              </a:path>
              <a:path w="707390" h="706755">
                <a:moveTo>
                  <a:pt x="559320" y="354838"/>
                </a:moveTo>
                <a:lnTo>
                  <a:pt x="559320" y="460883"/>
                </a:lnTo>
                <a:lnTo>
                  <a:pt x="556539" y="462152"/>
                </a:lnTo>
                <a:lnTo>
                  <a:pt x="689109" y="462152"/>
                </a:lnTo>
                <a:lnTo>
                  <a:pt x="694185" y="447548"/>
                </a:lnTo>
                <a:lnTo>
                  <a:pt x="694240" y="447389"/>
                </a:lnTo>
                <a:lnTo>
                  <a:pt x="703641" y="401398"/>
                </a:lnTo>
                <a:lnTo>
                  <a:pt x="706741" y="355346"/>
                </a:lnTo>
                <a:lnTo>
                  <a:pt x="559511" y="355346"/>
                </a:lnTo>
                <a:lnTo>
                  <a:pt x="559320" y="354838"/>
                </a:lnTo>
                <a:close/>
              </a:path>
              <a:path w="707390" h="706755">
                <a:moveTo>
                  <a:pt x="677892" y="213487"/>
                </a:moveTo>
                <a:lnTo>
                  <a:pt x="468122" y="213487"/>
                </a:lnTo>
                <a:lnTo>
                  <a:pt x="489209" y="214641"/>
                </a:lnTo>
                <a:lnTo>
                  <a:pt x="509835" y="219011"/>
                </a:lnTo>
                <a:lnTo>
                  <a:pt x="529622" y="226524"/>
                </a:lnTo>
                <a:lnTo>
                  <a:pt x="548195" y="237109"/>
                </a:lnTo>
                <a:lnTo>
                  <a:pt x="555510" y="241554"/>
                </a:lnTo>
                <a:lnTo>
                  <a:pt x="559841" y="249682"/>
                </a:lnTo>
                <a:lnTo>
                  <a:pt x="559511" y="258318"/>
                </a:lnTo>
                <a:lnTo>
                  <a:pt x="559511" y="355346"/>
                </a:lnTo>
                <a:lnTo>
                  <a:pt x="706741" y="355346"/>
                </a:lnTo>
                <a:lnTo>
                  <a:pt x="706775" y="354838"/>
                </a:lnTo>
                <a:lnTo>
                  <a:pt x="706869" y="353441"/>
                </a:lnTo>
                <a:lnTo>
                  <a:pt x="703641" y="305481"/>
                </a:lnTo>
                <a:lnTo>
                  <a:pt x="694240" y="259482"/>
                </a:lnTo>
                <a:lnTo>
                  <a:pt x="679086" y="215866"/>
                </a:lnTo>
                <a:lnTo>
                  <a:pt x="677892" y="213487"/>
                </a:lnTo>
                <a:close/>
              </a:path>
              <a:path w="707390" h="706755">
                <a:moveTo>
                  <a:pt x="344014" y="248666"/>
                </a:moveTo>
                <a:lnTo>
                  <a:pt x="154533" y="248666"/>
                </a:lnTo>
                <a:lnTo>
                  <a:pt x="157441" y="251333"/>
                </a:lnTo>
                <a:lnTo>
                  <a:pt x="159905" y="252984"/>
                </a:lnTo>
                <a:lnTo>
                  <a:pt x="178039" y="263276"/>
                </a:lnTo>
                <a:lnTo>
                  <a:pt x="197423" y="270652"/>
                </a:lnTo>
                <a:lnTo>
                  <a:pt x="218184" y="275107"/>
                </a:lnTo>
                <a:lnTo>
                  <a:pt x="219465" y="275107"/>
                </a:lnTo>
                <a:lnTo>
                  <a:pt x="238531" y="276225"/>
                </a:lnTo>
                <a:lnTo>
                  <a:pt x="282928" y="269634"/>
                </a:lnTo>
                <a:lnTo>
                  <a:pt x="336993" y="251333"/>
                </a:lnTo>
                <a:lnTo>
                  <a:pt x="344014" y="2486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460986" y="2253704"/>
            <a:ext cx="852805" cy="864869"/>
          </a:xfrm>
          <a:custGeom>
            <a:avLst/>
            <a:gdLst/>
            <a:ahLst/>
            <a:cxnLst/>
            <a:rect l="l" t="t" r="r" b="b"/>
            <a:pathLst>
              <a:path w="852804" h="864869">
                <a:moveTo>
                  <a:pt x="780651" y="0"/>
                </a:moveTo>
                <a:lnTo>
                  <a:pt x="610780" y="11832"/>
                </a:lnTo>
                <a:lnTo>
                  <a:pt x="397047" y="68123"/>
                </a:lnTo>
                <a:lnTo>
                  <a:pt x="196220" y="198792"/>
                </a:lnTo>
                <a:lnTo>
                  <a:pt x="67234" y="402548"/>
                </a:lnTo>
                <a:lnTo>
                  <a:pt x="11674" y="619257"/>
                </a:lnTo>
                <a:lnTo>
                  <a:pt x="0" y="791438"/>
                </a:lnTo>
                <a:lnTo>
                  <a:pt x="2672" y="861605"/>
                </a:lnTo>
                <a:lnTo>
                  <a:pt x="71858" y="864256"/>
                </a:lnTo>
                <a:lnTo>
                  <a:pt x="241639" y="852334"/>
                </a:lnTo>
                <a:lnTo>
                  <a:pt x="455354" y="796026"/>
                </a:lnTo>
                <a:lnTo>
                  <a:pt x="656341" y="665517"/>
                </a:lnTo>
                <a:lnTo>
                  <a:pt x="785381" y="462029"/>
                </a:lnTo>
                <a:lnTo>
                  <a:pt x="840936" y="245290"/>
                </a:lnTo>
                <a:lnTo>
                  <a:pt x="852580" y="72961"/>
                </a:lnTo>
                <a:lnTo>
                  <a:pt x="849889" y="2704"/>
                </a:lnTo>
                <a:lnTo>
                  <a:pt x="780651" y="0"/>
                </a:lnTo>
                <a:close/>
              </a:path>
            </a:pathLst>
          </a:custGeom>
          <a:solidFill>
            <a:srgbClr val="0C6A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272139" y="3296539"/>
            <a:ext cx="919480" cy="236854"/>
          </a:xfrm>
          <a:custGeom>
            <a:avLst/>
            <a:gdLst/>
            <a:ahLst/>
            <a:cxnLst/>
            <a:rect l="l" t="t" r="r" b="b"/>
            <a:pathLst>
              <a:path w="919479" h="236854">
                <a:moveTo>
                  <a:pt x="919479" y="0"/>
                </a:moveTo>
                <a:lnTo>
                  <a:pt x="115315" y="0"/>
                </a:lnTo>
                <a:lnTo>
                  <a:pt x="69472" y="10469"/>
                </a:lnTo>
                <a:lnTo>
                  <a:pt x="32512" y="36798"/>
                </a:lnTo>
                <a:lnTo>
                  <a:pt x="8124" y="75080"/>
                </a:lnTo>
                <a:lnTo>
                  <a:pt x="0" y="121412"/>
                </a:lnTo>
                <a:lnTo>
                  <a:pt x="10469" y="167272"/>
                </a:lnTo>
                <a:lnTo>
                  <a:pt x="36798" y="204263"/>
                </a:lnTo>
                <a:lnTo>
                  <a:pt x="75080" y="228657"/>
                </a:lnTo>
                <a:lnTo>
                  <a:pt x="121411" y="236727"/>
                </a:lnTo>
                <a:lnTo>
                  <a:pt x="919479" y="236727"/>
                </a:lnTo>
                <a:lnTo>
                  <a:pt x="919479" y="0"/>
                </a:lnTo>
                <a:close/>
              </a:path>
            </a:pathLst>
          </a:custGeom>
          <a:solidFill>
            <a:srgbClr val="CEE9F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37875" y="3297554"/>
            <a:ext cx="235457" cy="235458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26954" y="3642359"/>
            <a:ext cx="235457" cy="235457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0730103" y="3622040"/>
            <a:ext cx="1461770" cy="236854"/>
          </a:xfrm>
          <a:custGeom>
            <a:avLst/>
            <a:gdLst/>
            <a:ahLst/>
            <a:cxnLst/>
            <a:rect l="l" t="t" r="r" b="b"/>
            <a:pathLst>
              <a:path w="1461770" h="236854">
                <a:moveTo>
                  <a:pt x="1461516" y="0"/>
                </a:moveTo>
                <a:lnTo>
                  <a:pt x="118364" y="0"/>
                </a:lnTo>
                <a:lnTo>
                  <a:pt x="72276" y="9296"/>
                </a:lnTo>
                <a:lnTo>
                  <a:pt x="34655" y="34655"/>
                </a:lnTo>
                <a:lnTo>
                  <a:pt x="9296" y="72276"/>
                </a:lnTo>
                <a:lnTo>
                  <a:pt x="0" y="118364"/>
                </a:lnTo>
                <a:lnTo>
                  <a:pt x="9296" y="164451"/>
                </a:lnTo>
                <a:lnTo>
                  <a:pt x="34655" y="202072"/>
                </a:lnTo>
                <a:lnTo>
                  <a:pt x="72276" y="227431"/>
                </a:lnTo>
                <a:lnTo>
                  <a:pt x="118364" y="236728"/>
                </a:lnTo>
                <a:lnTo>
                  <a:pt x="1461516" y="236728"/>
                </a:lnTo>
                <a:lnTo>
                  <a:pt x="1461516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0604245" y="1100582"/>
            <a:ext cx="236854" cy="1711960"/>
          </a:xfrm>
          <a:custGeom>
            <a:avLst/>
            <a:gdLst/>
            <a:ahLst/>
            <a:cxnLst/>
            <a:rect l="l" t="t" r="r" b="b"/>
            <a:pathLst>
              <a:path w="236854" h="1711960">
                <a:moveTo>
                  <a:pt x="118363" y="0"/>
                </a:moveTo>
                <a:lnTo>
                  <a:pt x="72330" y="9296"/>
                </a:lnTo>
                <a:lnTo>
                  <a:pt x="34702" y="34655"/>
                </a:lnTo>
                <a:lnTo>
                  <a:pt x="9314" y="72276"/>
                </a:lnTo>
                <a:lnTo>
                  <a:pt x="0" y="118363"/>
                </a:lnTo>
                <a:lnTo>
                  <a:pt x="0" y="1593214"/>
                </a:lnTo>
                <a:lnTo>
                  <a:pt x="9314" y="1639302"/>
                </a:lnTo>
                <a:lnTo>
                  <a:pt x="34702" y="1676923"/>
                </a:lnTo>
                <a:lnTo>
                  <a:pt x="72330" y="1702282"/>
                </a:lnTo>
                <a:lnTo>
                  <a:pt x="118363" y="1711578"/>
                </a:lnTo>
                <a:lnTo>
                  <a:pt x="164451" y="1702282"/>
                </a:lnTo>
                <a:lnTo>
                  <a:pt x="202072" y="1676923"/>
                </a:lnTo>
                <a:lnTo>
                  <a:pt x="227431" y="1639302"/>
                </a:lnTo>
                <a:lnTo>
                  <a:pt x="236727" y="1593214"/>
                </a:lnTo>
                <a:lnTo>
                  <a:pt x="236727" y="118363"/>
                </a:lnTo>
                <a:lnTo>
                  <a:pt x="227431" y="72276"/>
                </a:lnTo>
                <a:lnTo>
                  <a:pt x="202072" y="34655"/>
                </a:lnTo>
                <a:lnTo>
                  <a:pt x="164451" y="9296"/>
                </a:lnTo>
                <a:lnTo>
                  <a:pt x="118363" y="0"/>
                </a:lnTo>
                <a:close/>
              </a:path>
            </a:pathLst>
          </a:custGeom>
          <a:solidFill>
            <a:srgbClr val="CEE9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519791" y="5786399"/>
            <a:ext cx="1015365" cy="236854"/>
          </a:xfrm>
          <a:custGeom>
            <a:avLst/>
            <a:gdLst/>
            <a:ahLst/>
            <a:cxnLst/>
            <a:rect l="l" t="t" r="r" b="b"/>
            <a:pathLst>
              <a:path w="1015365" h="236854">
                <a:moveTo>
                  <a:pt x="899922" y="0"/>
                </a:moveTo>
                <a:lnTo>
                  <a:pt x="115315" y="0"/>
                </a:lnTo>
                <a:lnTo>
                  <a:pt x="70955" y="9842"/>
                </a:lnTo>
                <a:lnTo>
                  <a:pt x="34655" y="34651"/>
                </a:lnTo>
                <a:lnTo>
                  <a:pt x="9856" y="70976"/>
                </a:lnTo>
                <a:lnTo>
                  <a:pt x="0" y="115366"/>
                </a:lnTo>
                <a:lnTo>
                  <a:pt x="8141" y="161683"/>
                </a:lnTo>
                <a:lnTo>
                  <a:pt x="32559" y="199959"/>
                </a:lnTo>
                <a:lnTo>
                  <a:pt x="69526" y="226289"/>
                </a:lnTo>
                <a:lnTo>
                  <a:pt x="115315" y="236766"/>
                </a:lnTo>
                <a:lnTo>
                  <a:pt x="899922" y="236766"/>
                </a:lnTo>
                <a:lnTo>
                  <a:pt x="944356" y="226925"/>
                </a:lnTo>
                <a:lnTo>
                  <a:pt x="980693" y="202120"/>
                </a:lnTo>
                <a:lnTo>
                  <a:pt x="1005506" y="165800"/>
                </a:lnTo>
                <a:lnTo>
                  <a:pt x="1015364" y="121411"/>
                </a:lnTo>
                <a:lnTo>
                  <a:pt x="1007221" y="75095"/>
                </a:lnTo>
                <a:lnTo>
                  <a:pt x="982789" y="36817"/>
                </a:lnTo>
                <a:lnTo>
                  <a:pt x="945784" y="10483"/>
                </a:lnTo>
                <a:lnTo>
                  <a:pt x="899922" y="0"/>
                </a:lnTo>
                <a:close/>
              </a:path>
            </a:pathLst>
          </a:custGeom>
          <a:solidFill>
            <a:srgbClr val="CEE9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533506" y="6085344"/>
            <a:ext cx="236854" cy="769620"/>
          </a:xfrm>
          <a:custGeom>
            <a:avLst/>
            <a:gdLst/>
            <a:ahLst/>
            <a:cxnLst/>
            <a:rect l="l" t="t" r="r" b="b"/>
            <a:pathLst>
              <a:path w="236854" h="769620">
                <a:moveTo>
                  <a:pt x="118364" y="0"/>
                </a:moveTo>
                <a:lnTo>
                  <a:pt x="72276" y="9300"/>
                </a:lnTo>
                <a:lnTo>
                  <a:pt x="34655" y="34663"/>
                </a:lnTo>
                <a:lnTo>
                  <a:pt x="9296" y="72282"/>
                </a:lnTo>
                <a:lnTo>
                  <a:pt x="0" y="118351"/>
                </a:lnTo>
                <a:lnTo>
                  <a:pt x="0" y="769621"/>
                </a:lnTo>
                <a:lnTo>
                  <a:pt x="236600" y="769621"/>
                </a:lnTo>
                <a:lnTo>
                  <a:pt x="236600" y="118351"/>
                </a:lnTo>
                <a:lnTo>
                  <a:pt x="227306" y="72282"/>
                </a:lnTo>
                <a:lnTo>
                  <a:pt x="201961" y="34663"/>
                </a:lnTo>
                <a:lnTo>
                  <a:pt x="164377" y="9300"/>
                </a:lnTo>
                <a:lnTo>
                  <a:pt x="118364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370839" y="2259955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1278" y="0"/>
                </a:moveTo>
                <a:lnTo>
                  <a:pt x="2647" y="2676"/>
                </a:lnTo>
                <a:lnTo>
                  <a:pt x="0" y="72290"/>
                </a:lnTo>
                <a:lnTo>
                  <a:pt x="11568" y="243072"/>
                </a:lnTo>
                <a:lnTo>
                  <a:pt x="66619" y="457930"/>
                </a:lnTo>
                <a:lnTo>
                  <a:pt x="194417" y="659774"/>
                </a:lnTo>
                <a:lnTo>
                  <a:pt x="393513" y="789455"/>
                </a:lnTo>
                <a:lnTo>
                  <a:pt x="605420" y="845274"/>
                </a:lnTo>
                <a:lnTo>
                  <a:pt x="773846" y="857015"/>
                </a:lnTo>
                <a:lnTo>
                  <a:pt x="842498" y="854338"/>
                </a:lnTo>
                <a:lnTo>
                  <a:pt x="845143" y="784723"/>
                </a:lnTo>
                <a:lnTo>
                  <a:pt x="833560" y="613927"/>
                </a:lnTo>
                <a:lnTo>
                  <a:pt x="778472" y="399032"/>
                </a:lnTo>
                <a:lnTo>
                  <a:pt x="650601" y="197113"/>
                </a:lnTo>
                <a:lnTo>
                  <a:pt x="451524" y="67560"/>
                </a:lnTo>
                <a:lnTo>
                  <a:pt x="239660" y="11741"/>
                </a:lnTo>
                <a:lnTo>
                  <a:pt x="71278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0370839" y="4138541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1278" y="0"/>
                </a:moveTo>
                <a:lnTo>
                  <a:pt x="2647" y="2674"/>
                </a:lnTo>
                <a:lnTo>
                  <a:pt x="0" y="72290"/>
                </a:lnTo>
                <a:lnTo>
                  <a:pt x="11568" y="243085"/>
                </a:lnTo>
                <a:lnTo>
                  <a:pt x="66619" y="457981"/>
                </a:lnTo>
                <a:lnTo>
                  <a:pt x="194417" y="659899"/>
                </a:lnTo>
                <a:lnTo>
                  <a:pt x="393513" y="789453"/>
                </a:lnTo>
                <a:lnTo>
                  <a:pt x="605420" y="845272"/>
                </a:lnTo>
                <a:lnTo>
                  <a:pt x="773846" y="857013"/>
                </a:lnTo>
                <a:lnTo>
                  <a:pt x="842498" y="854336"/>
                </a:lnTo>
                <a:lnTo>
                  <a:pt x="845143" y="784723"/>
                </a:lnTo>
                <a:lnTo>
                  <a:pt x="833560" y="613941"/>
                </a:lnTo>
                <a:lnTo>
                  <a:pt x="778472" y="399083"/>
                </a:lnTo>
                <a:lnTo>
                  <a:pt x="650601" y="197238"/>
                </a:lnTo>
                <a:lnTo>
                  <a:pt x="451524" y="67611"/>
                </a:lnTo>
                <a:lnTo>
                  <a:pt x="239660" y="11755"/>
                </a:lnTo>
                <a:lnTo>
                  <a:pt x="71278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9464568" y="3199882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1298" y="0"/>
                </a:moveTo>
                <a:lnTo>
                  <a:pt x="2647" y="2676"/>
                </a:lnTo>
                <a:lnTo>
                  <a:pt x="0" y="72272"/>
                </a:lnTo>
                <a:lnTo>
                  <a:pt x="11568" y="243024"/>
                </a:lnTo>
                <a:lnTo>
                  <a:pt x="66619" y="457876"/>
                </a:lnTo>
                <a:lnTo>
                  <a:pt x="194417" y="659774"/>
                </a:lnTo>
                <a:lnTo>
                  <a:pt x="393513" y="789382"/>
                </a:lnTo>
                <a:lnTo>
                  <a:pt x="605420" y="845194"/>
                </a:lnTo>
                <a:lnTo>
                  <a:pt x="773846" y="856906"/>
                </a:lnTo>
                <a:lnTo>
                  <a:pt x="842498" y="854211"/>
                </a:lnTo>
                <a:lnTo>
                  <a:pt x="845145" y="784615"/>
                </a:lnTo>
                <a:lnTo>
                  <a:pt x="833576" y="613864"/>
                </a:lnTo>
                <a:lnTo>
                  <a:pt x="778525" y="399012"/>
                </a:lnTo>
                <a:lnTo>
                  <a:pt x="650728" y="197113"/>
                </a:lnTo>
                <a:lnTo>
                  <a:pt x="451631" y="67560"/>
                </a:lnTo>
                <a:lnTo>
                  <a:pt x="239724" y="11741"/>
                </a:lnTo>
                <a:lnTo>
                  <a:pt x="71298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0370839" y="3199882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73846" y="0"/>
                </a:moveTo>
                <a:lnTo>
                  <a:pt x="605420" y="11741"/>
                </a:lnTo>
                <a:lnTo>
                  <a:pt x="393513" y="67560"/>
                </a:lnTo>
                <a:lnTo>
                  <a:pt x="194417" y="197113"/>
                </a:lnTo>
                <a:lnTo>
                  <a:pt x="66619" y="399012"/>
                </a:lnTo>
                <a:lnTo>
                  <a:pt x="11568" y="613864"/>
                </a:lnTo>
                <a:lnTo>
                  <a:pt x="0" y="784615"/>
                </a:lnTo>
                <a:lnTo>
                  <a:pt x="2647" y="854211"/>
                </a:lnTo>
                <a:lnTo>
                  <a:pt x="71278" y="856906"/>
                </a:lnTo>
                <a:lnTo>
                  <a:pt x="239660" y="845194"/>
                </a:lnTo>
                <a:lnTo>
                  <a:pt x="451524" y="789382"/>
                </a:lnTo>
                <a:lnTo>
                  <a:pt x="650601" y="659774"/>
                </a:lnTo>
                <a:lnTo>
                  <a:pt x="778472" y="457876"/>
                </a:lnTo>
                <a:lnTo>
                  <a:pt x="833560" y="243024"/>
                </a:lnTo>
                <a:lnTo>
                  <a:pt x="845143" y="72272"/>
                </a:lnTo>
                <a:lnTo>
                  <a:pt x="842498" y="2676"/>
                </a:lnTo>
                <a:lnTo>
                  <a:pt x="773846" y="0"/>
                </a:lnTo>
                <a:close/>
              </a:path>
            </a:pathLst>
          </a:custGeom>
          <a:solidFill>
            <a:srgbClr val="9DD2F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54233" y="3074670"/>
            <a:ext cx="194691" cy="194690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11274063" y="2259955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73846" y="0"/>
                </a:moveTo>
                <a:lnTo>
                  <a:pt x="605420" y="11741"/>
                </a:lnTo>
                <a:lnTo>
                  <a:pt x="393513" y="67560"/>
                </a:lnTo>
                <a:lnTo>
                  <a:pt x="194417" y="197113"/>
                </a:lnTo>
                <a:lnTo>
                  <a:pt x="66619" y="399032"/>
                </a:lnTo>
                <a:lnTo>
                  <a:pt x="11568" y="613927"/>
                </a:lnTo>
                <a:lnTo>
                  <a:pt x="0" y="784723"/>
                </a:lnTo>
                <a:lnTo>
                  <a:pt x="2647" y="854338"/>
                </a:lnTo>
                <a:lnTo>
                  <a:pt x="71298" y="857013"/>
                </a:lnTo>
                <a:lnTo>
                  <a:pt x="239724" y="845258"/>
                </a:lnTo>
                <a:lnTo>
                  <a:pt x="451631" y="789402"/>
                </a:lnTo>
                <a:lnTo>
                  <a:pt x="650728" y="659774"/>
                </a:lnTo>
                <a:lnTo>
                  <a:pt x="778525" y="457930"/>
                </a:lnTo>
                <a:lnTo>
                  <a:pt x="833576" y="243072"/>
                </a:lnTo>
                <a:lnTo>
                  <a:pt x="845145" y="72290"/>
                </a:lnTo>
                <a:lnTo>
                  <a:pt x="842498" y="2676"/>
                </a:lnTo>
                <a:lnTo>
                  <a:pt x="773846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9464568" y="6000739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73846" y="0"/>
                </a:moveTo>
                <a:lnTo>
                  <a:pt x="605420" y="11744"/>
                </a:lnTo>
                <a:lnTo>
                  <a:pt x="393513" y="67577"/>
                </a:lnTo>
                <a:lnTo>
                  <a:pt x="194417" y="197165"/>
                </a:lnTo>
                <a:lnTo>
                  <a:pt x="66619" y="399043"/>
                </a:lnTo>
                <a:lnTo>
                  <a:pt x="11568" y="613912"/>
                </a:lnTo>
                <a:lnTo>
                  <a:pt x="0" y="784692"/>
                </a:lnTo>
                <a:lnTo>
                  <a:pt x="2647" y="854303"/>
                </a:lnTo>
                <a:lnTo>
                  <a:pt x="71298" y="856982"/>
                </a:lnTo>
                <a:lnTo>
                  <a:pt x="239724" y="845238"/>
                </a:lnTo>
                <a:lnTo>
                  <a:pt x="451631" y="789405"/>
                </a:lnTo>
                <a:lnTo>
                  <a:pt x="650728" y="659814"/>
                </a:lnTo>
                <a:lnTo>
                  <a:pt x="778525" y="457936"/>
                </a:lnTo>
                <a:lnTo>
                  <a:pt x="833576" y="243068"/>
                </a:lnTo>
                <a:lnTo>
                  <a:pt x="845145" y="72288"/>
                </a:lnTo>
                <a:lnTo>
                  <a:pt x="842498" y="2677"/>
                </a:lnTo>
                <a:lnTo>
                  <a:pt x="773846" y="0"/>
                </a:lnTo>
                <a:close/>
              </a:path>
            </a:pathLst>
          </a:custGeom>
          <a:solidFill>
            <a:srgbClr val="9DD2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1274170" y="4144002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73739" y="0"/>
                </a:moveTo>
                <a:lnTo>
                  <a:pt x="605313" y="11755"/>
                </a:lnTo>
                <a:lnTo>
                  <a:pt x="393406" y="67611"/>
                </a:lnTo>
                <a:lnTo>
                  <a:pt x="194309" y="197238"/>
                </a:lnTo>
                <a:lnTo>
                  <a:pt x="66532" y="399117"/>
                </a:lnTo>
                <a:lnTo>
                  <a:pt x="11525" y="613925"/>
                </a:lnTo>
                <a:lnTo>
                  <a:pt x="0" y="784633"/>
                </a:lnTo>
                <a:lnTo>
                  <a:pt x="2667" y="854209"/>
                </a:lnTo>
                <a:lnTo>
                  <a:pt x="71298" y="856906"/>
                </a:lnTo>
                <a:lnTo>
                  <a:pt x="239680" y="845208"/>
                </a:lnTo>
                <a:lnTo>
                  <a:pt x="451544" y="789433"/>
                </a:lnTo>
                <a:lnTo>
                  <a:pt x="650621" y="659899"/>
                </a:lnTo>
                <a:lnTo>
                  <a:pt x="778418" y="457981"/>
                </a:lnTo>
                <a:lnTo>
                  <a:pt x="833469" y="243085"/>
                </a:lnTo>
                <a:lnTo>
                  <a:pt x="845038" y="72290"/>
                </a:lnTo>
                <a:lnTo>
                  <a:pt x="842390" y="2674"/>
                </a:lnTo>
                <a:lnTo>
                  <a:pt x="773739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1274062" y="5056731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1300" y="0"/>
                </a:moveTo>
                <a:lnTo>
                  <a:pt x="2649" y="2694"/>
                </a:lnTo>
                <a:lnTo>
                  <a:pt x="0" y="72290"/>
                </a:lnTo>
                <a:lnTo>
                  <a:pt x="11555" y="243040"/>
                </a:lnTo>
                <a:lnTo>
                  <a:pt x="66567" y="457889"/>
                </a:lnTo>
                <a:lnTo>
                  <a:pt x="194292" y="659780"/>
                </a:lnTo>
                <a:lnTo>
                  <a:pt x="393388" y="789368"/>
                </a:lnTo>
                <a:lnTo>
                  <a:pt x="605295" y="845201"/>
                </a:lnTo>
                <a:lnTo>
                  <a:pt x="773721" y="856945"/>
                </a:lnTo>
                <a:lnTo>
                  <a:pt x="842373" y="854267"/>
                </a:lnTo>
                <a:lnTo>
                  <a:pt x="845020" y="784648"/>
                </a:lnTo>
                <a:lnTo>
                  <a:pt x="833451" y="613853"/>
                </a:lnTo>
                <a:lnTo>
                  <a:pt x="778400" y="398982"/>
                </a:lnTo>
                <a:lnTo>
                  <a:pt x="650730" y="197131"/>
                </a:lnTo>
                <a:lnTo>
                  <a:pt x="451633" y="67524"/>
                </a:lnTo>
                <a:lnTo>
                  <a:pt x="239726" y="11711"/>
                </a:lnTo>
                <a:lnTo>
                  <a:pt x="71300" y="0"/>
                </a:lnTo>
                <a:close/>
              </a:path>
            </a:pathLst>
          </a:custGeom>
          <a:solidFill>
            <a:srgbClr val="9DD2F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63934" y="3952494"/>
            <a:ext cx="194818" cy="194818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185018" y="4931283"/>
            <a:ext cx="194817" cy="194944"/>
          </a:xfrm>
          <a:prstGeom prst="rect">
            <a:avLst/>
          </a:prstGeom>
        </p:spPr>
      </p:pic>
      <p:sp>
        <p:nvSpPr>
          <p:cNvPr id="41" name="bg object 41"/>
          <p:cNvSpPr/>
          <p:nvPr/>
        </p:nvSpPr>
        <p:spPr>
          <a:xfrm>
            <a:off x="11274063" y="5968252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73846" y="0"/>
                </a:moveTo>
                <a:lnTo>
                  <a:pt x="605420" y="11723"/>
                </a:lnTo>
                <a:lnTo>
                  <a:pt x="393513" y="67552"/>
                </a:lnTo>
                <a:lnTo>
                  <a:pt x="194417" y="197178"/>
                </a:lnTo>
                <a:lnTo>
                  <a:pt x="66619" y="399043"/>
                </a:lnTo>
                <a:lnTo>
                  <a:pt x="11568" y="613883"/>
                </a:lnTo>
                <a:lnTo>
                  <a:pt x="0" y="784635"/>
                </a:lnTo>
                <a:lnTo>
                  <a:pt x="2647" y="854234"/>
                </a:lnTo>
                <a:lnTo>
                  <a:pt x="71298" y="856924"/>
                </a:lnTo>
                <a:lnTo>
                  <a:pt x="239724" y="845207"/>
                </a:lnTo>
                <a:lnTo>
                  <a:pt x="451631" y="789402"/>
                </a:lnTo>
                <a:lnTo>
                  <a:pt x="650728" y="659826"/>
                </a:lnTo>
                <a:lnTo>
                  <a:pt x="778525" y="457943"/>
                </a:lnTo>
                <a:lnTo>
                  <a:pt x="833576" y="243076"/>
                </a:lnTo>
                <a:lnTo>
                  <a:pt x="845145" y="72299"/>
                </a:lnTo>
                <a:lnTo>
                  <a:pt x="842498" y="2690"/>
                </a:lnTo>
                <a:lnTo>
                  <a:pt x="773846" y="0"/>
                </a:lnTo>
                <a:close/>
              </a:path>
            </a:pathLst>
          </a:custGeom>
          <a:solidFill>
            <a:srgbClr val="0C6A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9460986" y="4143847"/>
            <a:ext cx="852805" cy="864869"/>
          </a:xfrm>
          <a:custGeom>
            <a:avLst/>
            <a:gdLst/>
            <a:ahLst/>
            <a:cxnLst/>
            <a:rect l="l" t="t" r="r" b="b"/>
            <a:pathLst>
              <a:path w="852804" h="864870">
                <a:moveTo>
                  <a:pt x="780651" y="0"/>
                </a:moveTo>
                <a:lnTo>
                  <a:pt x="610780" y="11846"/>
                </a:lnTo>
                <a:lnTo>
                  <a:pt x="397047" y="68175"/>
                </a:lnTo>
                <a:lnTo>
                  <a:pt x="196220" y="198917"/>
                </a:lnTo>
                <a:lnTo>
                  <a:pt x="67234" y="402599"/>
                </a:lnTo>
                <a:lnTo>
                  <a:pt x="11674" y="619271"/>
                </a:lnTo>
                <a:lnTo>
                  <a:pt x="0" y="791438"/>
                </a:lnTo>
                <a:lnTo>
                  <a:pt x="2672" y="861603"/>
                </a:lnTo>
                <a:lnTo>
                  <a:pt x="71858" y="864272"/>
                </a:lnTo>
                <a:lnTo>
                  <a:pt x="241639" y="852380"/>
                </a:lnTo>
                <a:lnTo>
                  <a:pt x="455354" y="796077"/>
                </a:lnTo>
                <a:lnTo>
                  <a:pt x="656341" y="665515"/>
                </a:lnTo>
                <a:lnTo>
                  <a:pt x="785381" y="461974"/>
                </a:lnTo>
                <a:lnTo>
                  <a:pt x="840936" y="245240"/>
                </a:lnTo>
                <a:lnTo>
                  <a:pt x="852580" y="72941"/>
                </a:lnTo>
                <a:lnTo>
                  <a:pt x="849889" y="2702"/>
                </a:lnTo>
                <a:lnTo>
                  <a:pt x="780651" y="0"/>
                </a:lnTo>
                <a:close/>
              </a:path>
            </a:pathLst>
          </a:custGeom>
          <a:solidFill>
            <a:srgbClr val="0C6A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1301496" y="1347188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1298" y="0"/>
                </a:moveTo>
                <a:lnTo>
                  <a:pt x="2647" y="2694"/>
                </a:lnTo>
                <a:lnTo>
                  <a:pt x="0" y="72290"/>
                </a:lnTo>
                <a:lnTo>
                  <a:pt x="11568" y="243042"/>
                </a:lnTo>
                <a:lnTo>
                  <a:pt x="66619" y="457894"/>
                </a:lnTo>
                <a:lnTo>
                  <a:pt x="194417" y="659792"/>
                </a:lnTo>
                <a:lnTo>
                  <a:pt x="393513" y="789346"/>
                </a:lnTo>
                <a:lnTo>
                  <a:pt x="605420" y="845165"/>
                </a:lnTo>
                <a:lnTo>
                  <a:pt x="773846" y="856906"/>
                </a:lnTo>
                <a:lnTo>
                  <a:pt x="842498" y="854229"/>
                </a:lnTo>
                <a:lnTo>
                  <a:pt x="845145" y="784633"/>
                </a:lnTo>
                <a:lnTo>
                  <a:pt x="833576" y="613882"/>
                </a:lnTo>
                <a:lnTo>
                  <a:pt x="778525" y="399030"/>
                </a:lnTo>
                <a:lnTo>
                  <a:pt x="650728" y="197131"/>
                </a:lnTo>
                <a:lnTo>
                  <a:pt x="451631" y="67524"/>
                </a:lnTo>
                <a:lnTo>
                  <a:pt x="239724" y="11711"/>
                </a:lnTo>
                <a:lnTo>
                  <a:pt x="71298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6445884" y="4464939"/>
            <a:ext cx="1844039" cy="236854"/>
          </a:xfrm>
          <a:custGeom>
            <a:avLst/>
            <a:gdLst/>
            <a:ahLst/>
            <a:cxnLst/>
            <a:rect l="l" t="t" r="r" b="b"/>
            <a:pathLst>
              <a:path w="1844040" h="236854">
                <a:moveTo>
                  <a:pt x="1728215" y="0"/>
                </a:moveTo>
                <a:lnTo>
                  <a:pt x="115315" y="0"/>
                </a:lnTo>
                <a:lnTo>
                  <a:pt x="70955" y="9802"/>
                </a:lnTo>
                <a:lnTo>
                  <a:pt x="34655" y="34607"/>
                </a:lnTo>
                <a:lnTo>
                  <a:pt x="9856" y="70937"/>
                </a:lnTo>
                <a:lnTo>
                  <a:pt x="0" y="115316"/>
                </a:lnTo>
                <a:lnTo>
                  <a:pt x="8141" y="161647"/>
                </a:lnTo>
                <a:lnTo>
                  <a:pt x="32559" y="199929"/>
                </a:lnTo>
                <a:lnTo>
                  <a:pt x="69526" y="226258"/>
                </a:lnTo>
                <a:lnTo>
                  <a:pt x="115315" y="236728"/>
                </a:lnTo>
                <a:lnTo>
                  <a:pt x="1728215" y="236728"/>
                </a:lnTo>
                <a:lnTo>
                  <a:pt x="1772650" y="226869"/>
                </a:lnTo>
                <a:lnTo>
                  <a:pt x="1808988" y="202057"/>
                </a:lnTo>
                <a:lnTo>
                  <a:pt x="1833800" y="165719"/>
                </a:lnTo>
                <a:lnTo>
                  <a:pt x="1843659" y="121285"/>
                </a:lnTo>
                <a:lnTo>
                  <a:pt x="1835515" y="75027"/>
                </a:lnTo>
                <a:lnTo>
                  <a:pt x="1811083" y="36782"/>
                </a:lnTo>
                <a:lnTo>
                  <a:pt x="1774078" y="10467"/>
                </a:lnTo>
                <a:lnTo>
                  <a:pt x="1728215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8544679" y="4137731"/>
            <a:ext cx="852805" cy="864869"/>
          </a:xfrm>
          <a:custGeom>
            <a:avLst/>
            <a:gdLst/>
            <a:ahLst/>
            <a:cxnLst/>
            <a:rect l="l" t="t" r="r" b="b"/>
            <a:pathLst>
              <a:path w="852804" h="864870">
                <a:moveTo>
                  <a:pt x="71931" y="0"/>
                </a:moveTo>
                <a:lnTo>
                  <a:pt x="2674" y="2722"/>
                </a:lnTo>
                <a:lnTo>
                  <a:pt x="0" y="72905"/>
                </a:lnTo>
                <a:lnTo>
                  <a:pt x="11660" y="245102"/>
                </a:lnTo>
                <a:lnTo>
                  <a:pt x="67183" y="461779"/>
                </a:lnTo>
                <a:lnTo>
                  <a:pt x="196095" y="665408"/>
                </a:lnTo>
                <a:lnTo>
                  <a:pt x="396922" y="796204"/>
                </a:lnTo>
                <a:lnTo>
                  <a:pt x="610655" y="852495"/>
                </a:lnTo>
                <a:lnTo>
                  <a:pt x="780526" y="864328"/>
                </a:lnTo>
                <a:lnTo>
                  <a:pt x="849764" y="861623"/>
                </a:lnTo>
                <a:lnTo>
                  <a:pt x="852439" y="791402"/>
                </a:lnTo>
                <a:lnTo>
                  <a:pt x="840779" y="619132"/>
                </a:lnTo>
                <a:lnTo>
                  <a:pt x="785256" y="402405"/>
                </a:lnTo>
                <a:lnTo>
                  <a:pt x="656343" y="198810"/>
                </a:lnTo>
                <a:lnTo>
                  <a:pt x="455570" y="68087"/>
                </a:lnTo>
                <a:lnTo>
                  <a:pt x="241831" y="11803"/>
                </a:lnTo>
                <a:lnTo>
                  <a:pt x="71931" y="0"/>
                </a:lnTo>
                <a:close/>
              </a:path>
            </a:pathLst>
          </a:custGeom>
          <a:solidFill>
            <a:srgbClr val="9DD2F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bg object 4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24164" y="4926584"/>
            <a:ext cx="196595" cy="196596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9461110" y="5043114"/>
            <a:ext cx="852805" cy="864869"/>
          </a:xfrm>
          <a:custGeom>
            <a:avLst/>
            <a:gdLst/>
            <a:ahLst/>
            <a:cxnLst/>
            <a:rect l="l" t="t" r="r" b="b"/>
            <a:pathLst>
              <a:path w="852804" h="864870">
                <a:moveTo>
                  <a:pt x="71913" y="0"/>
                </a:moveTo>
                <a:lnTo>
                  <a:pt x="2674" y="2722"/>
                </a:lnTo>
                <a:lnTo>
                  <a:pt x="0" y="72905"/>
                </a:lnTo>
                <a:lnTo>
                  <a:pt x="11660" y="245097"/>
                </a:lnTo>
                <a:lnTo>
                  <a:pt x="67183" y="461763"/>
                </a:lnTo>
                <a:lnTo>
                  <a:pt x="196095" y="665370"/>
                </a:lnTo>
                <a:lnTo>
                  <a:pt x="396869" y="796071"/>
                </a:lnTo>
                <a:lnTo>
                  <a:pt x="610608" y="852395"/>
                </a:lnTo>
                <a:lnTo>
                  <a:pt x="780508" y="864254"/>
                </a:lnTo>
                <a:lnTo>
                  <a:pt x="849764" y="861560"/>
                </a:lnTo>
                <a:lnTo>
                  <a:pt x="852439" y="791366"/>
                </a:lnTo>
                <a:lnTo>
                  <a:pt x="840779" y="619148"/>
                </a:lnTo>
                <a:lnTo>
                  <a:pt x="785256" y="402449"/>
                </a:lnTo>
                <a:lnTo>
                  <a:pt x="656343" y="198810"/>
                </a:lnTo>
                <a:lnTo>
                  <a:pt x="455517" y="68087"/>
                </a:lnTo>
                <a:lnTo>
                  <a:pt x="241784" y="11803"/>
                </a:lnTo>
                <a:lnTo>
                  <a:pt x="71913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8544679" y="2253704"/>
            <a:ext cx="852805" cy="864869"/>
          </a:xfrm>
          <a:custGeom>
            <a:avLst/>
            <a:gdLst/>
            <a:ahLst/>
            <a:cxnLst/>
            <a:rect l="l" t="t" r="r" b="b"/>
            <a:pathLst>
              <a:path w="852804" h="864869">
                <a:moveTo>
                  <a:pt x="71931" y="0"/>
                </a:moveTo>
                <a:lnTo>
                  <a:pt x="2674" y="2704"/>
                </a:lnTo>
                <a:lnTo>
                  <a:pt x="0" y="72905"/>
                </a:lnTo>
                <a:lnTo>
                  <a:pt x="11660" y="245131"/>
                </a:lnTo>
                <a:lnTo>
                  <a:pt x="67183" y="461815"/>
                </a:lnTo>
                <a:lnTo>
                  <a:pt x="196095" y="665390"/>
                </a:lnTo>
                <a:lnTo>
                  <a:pt x="396922" y="796133"/>
                </a:lnTo>
                <a:lnTo>
                  <a:pt x="610655" y="852461"/>
                </a:lnTo>
                <a:lnTo>
                  <a:pt x="780526" y="864308"/>
                </a:lnTo>
                <a:lnTo>
                  <a:pt x="849764" y="861605"/>
                </a:lnTo>
                <a:lnTo>
                  <a:pt x="852439" y="791384"/>
                </a:lnTo>
                <a:lnTo>
                  <a:pt x="840779" y="619115"/>
                </a:lnTo>
                <a:lnTo>
                  <a:pt x="785256" y="402387"/>
                </a:lnTo>
                <a:lnTo>
                  <a:pt x="656343" y="198792"/>
                </a:lnTo>
                <a:lnTo>
                  <a:pt x="455570" y="68123"/>
                </a:lnTo>
                <a:lnTo>
                  <a:pt x="241831" y="11832"/>
                </a:lnTo>
                <a:lnTo>
                  <a:pt x="71931" y="0"/>
                </a:lnTo>
                <a:close/>
              </a:path>
            </a:pathLst>
          </a:custGeom>
          <a:solidFill>
            <a:srgbClr val="9DD2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8544679" y="5043007"/>
            <a:ext cx="852805" cy="864869"/>
          </a:xfrm>
          <a:custGeom>
            <a:avLst/>
            <a:gdLst/>
            <a:ahLst/>
            <a:cxnLst/>
            <a:rect l="l" t="t" r="r" b="b"/>
            <a:pathLst>
              <a:path w="852804" h="864870">
                <a:moveTo>
                  <a:pt x="780526" y="0"/>
                </a:moveTo>
                <a:lnTo>
                  <a:pt x="610655" y="11846"/>
                </a:lnTo>
                <a:lnTo>
                  <a:pt x="396922" y="68175"/>
                </a:lnTo>
                <a:lnTo>
                  <a:pt x="196095" y="198917"/>
                </a:lnTo>
                <a:lnTo>
                  <a:pt x="67183" y="402500"/>
                </a:lnTo>
                <a:lnTo>
                  <a:pt x="11660" y="619201"/>
                </a:lnTo>
                <a:lnTo>
                  <a:pt x="0" y="791445"/>
                </a:lnTo>
                <a:lnTo>
                  <a:pt x="2674" y="861654"/>
                </a:lnTo>
                <a:lnTo>
                  <a:pt x="71931" y="864362"/>
                </a:lnTo>
                <a:lnTo>
                  <a:pt x="241831" y="852534"/>
                </a:lnTo>
                <a:lnTo>
                  <a:pt x="455570" y="796240"/>
                </a:lnTo>
                <a:lnTo>
                  <a:pt x="656343" y="665553"/>
                </a:lnTo>
                <a:lnTo>
                  <a:pt x="785256" y="461936"/>
                </a:lnTo>
                <a:lnTo>
                  <a:pt x="840779" y="245198"/>
                </a:lnTo>
                <a:lnTo>
                  <a:pt x="852439" y="72924"/>
                </a:lnTo>
                <a:lnTo>
                  <a:pt x="849764" y="2702"/>
                </a:lnTo>
                <a:lnTo>
                  <a:pt x="780526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6856221" y="5780074"/>
            <a:ext cx="1021715" cy="236854"/>
          </a:xfrm>
          <a:custGeom>
            <a:avLst/>
            <a:gdLst/>
            <a:ahLst/>
            <a:cxnLst/>
            <a:rect l="l" t="t" r="r" b="b"/>
            <a:pathLst>
              <a:path w="1021715" h="236854">
                <a:moveTo>
                  <a:pt x="899922" y="0"/>
                </a:moveTo>
                <a:lnTo>
                  <a:pt x="115316" y="0"/>
                </a:lnTo>
                <a:lnTo>
                  <a:pt x="70955" y="9841"/>
                </a:lnTo>
                <a:lnTo>
                  <a:pt x="34655" y="34647"/>
                </a:lnTo>
                <a:lnTo>
                  <a:pt x="9856" y="70971"/>
                </a:lnTo>
                <a:lnTo>
                  <a:pt x="0" y="115366"/>
                </a:lnTo>
                <a:lnTo>
                  <a:pt x="8141" y="161683"/>
                </a:lnTo>
                <a:lnTo>
                  <a:pt x="32559" y="199959"/>
                </a:lnTo>
                <a:lnTo>
                  <a:pt x="69526" y="226289"/>
                </a:lnTo>
                <a:lnTo>
                  <a:pt x="115316" y="236766"/>
                </a:lnTo>
                <a:lnTo>
                  <a:pt x="906018" y="236766"/>
                </a:lnTo>
                <a:lnTo>
                  <a:pt x="951861" y="226289"/>
                </a:lnTo>
                <a:lnTo>
                  <a:pt x="988821" y="199959"/>
                </a:lnTo>
                <a:lnTo>
                  <a:pt x="1013209" y="161683"/>
                </a:lnTo>
                <a:lnTo>
                  <a:pt x="1021333" y="115366"/>
                </a:lnTo>
                <a:lnTo>
                  <a:pt x="1010864" y="69524"/>
                </a:lnTo>
                <a:lnTo>
                  <a:pt x="984535" y="32542"/>
                </a:lnTo>
                <a:lnTo>
                  <a:pt x="946253" y="8130"/>
                </a:lnTo>
                <a:lnTo>
                  <a:pt x="899922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7610621" y="5050399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1278" y="0"/>
                </a:moveTo>
                <a:lnTo>
                  <a:pt x="2647" y="2676"/>
                </a:lnTo>
                <a:lnTo>
                  <a:pt x="0" y="72292"/>
                </a:lnTo>
                <a:lnTo>
                  <a:pt x="11568" y="243083"/>
                </a:lnTo>
                <a:lnTo>
                  <a:pt x="66619" y="457967"/>
                </a:lnTo>
                <a:lnTo>
                  <a:pt x="194417" y="659863"/>
                </a:lnTo>
                <a:lnTo>
                  <a:pt x="393493" y="789472"/>
                </a:lnTo>
                <a:lnTo>
                  <a:pt x="605357" y="845275"/>
                </a:lnTo>
                <a:lnTo>
                  <a:pt x="773739" y="856975"/>
                </a:lnTo>
                <a:lnTo>
                  <a:pt x="842371" y="854275"/>
                </a:lnTo>
                <a:lnTo>
                  <a:pt x="845038" y="784669"/>
                </a:lnTo>
                <a:lnTo>
                  <a:pt x="833512" y="613896"/>
                </a:lnTo>
                <a:lnTo>
                  <a:pt x="778506" y="399022"/>
                </a:lnTo>
                <a:lnTo>
                  <a:pt x="650601" y="197113"/>
                </a:lnTo>
                <a:lnTo>
                  <a:pt x="451524" y="67560"/>
                </a:lnTo>
                <a:lnTo>
                  <a:pt x="239660" y="11741"/>
                </a:lnTo>
                <a:lnTo>
                  <a:pt x="71278" y="0"/>
                </a:lnTo>
                <a:close/>
              </a:path>
            </a:pathLst>
          </a:custGeom>
          <a:solidFill>
            <a:srgbClr val="CEE9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7610494" y="5961928"/>
            <a:ext cx="845185" cy="857250"/>
          </a:xfrm>
          <a:custGeom>
            <a:avLst/>
            <a:gdLst/>
            <a:ahLst/>
            <a:cxnLst/>
            <a:rect l="l" t="t" r="r" b="b"/>
            <a:pathLst>
              <a:path w="845184" h="857250">
                <a:moveTo>
                  <a:pt x="773739" y="0"/>
                </a:moveTo>
                <a:lnTo>
                  <a:pt x="605357" y="11723"/>
                </a:lnTo>
                <a:lnTo>
                  <a:pt x="393493" y="67552"/>
                </a:lnTo>
                <a:lnTo>
                  <a:pt x="194417" y="197178"/>
                </a:lnTo>
                <a:lnTo>
                  <a:pt x="66619" y="399055"/>
                </a:lnTo>
                <a:lnTo>
                  <a:pt x="11568" y="613922"/>
                </a:lnTo>
                <a:lnTo>
                  <a:pt x="0" y="784700"/>
                </a:lnTo>
                <a:lnTo>
                  <a:pt x="2647" y="854310"/>
                </a:lnTo>
                <a:lnTo>
                  <a:pt x="71298" y="856989"/>
                </a:lnTo>
                <a:lnTo>
                  <a:pt x="239724" y="845246"/>
                </a:lnTo>
                <a:lnTo>
                  <a:pt x="451631" y="789414"/>
                </a:lnTo>
                <a:lnTo>
                  <a:pt x="650728" y="659826"/>
                </a:lnTo>
                <a:lnTo>
                  <a:pt x="778506" y="457943"/>
                </a:lnTo>
                <a:lnTo>
                  <a:pt x="833512" y="243076"/>
                </a:lnTo>
                <a:lnTo>
                  <a:pt x="845038" y="72299"/>
                </a:lnTo>
                <a:lnTo>
                  <a:pt x="842371" y="2690"/>
                </a:lnTo>
                <a:lnTo>
                  <a:pt x="773739" y="0"/>
                </a:lnTo>
                <a:close/>
              </a:path>
            </a:pathLst>
          </a:custGeom>
          <a:solidFill>
            <a:srgbClr val="6CB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19586" y="480187"/>
            <a:ext cx="68389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 u="sng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0870" y="325247"/>
            <a:ext cx="4281170" cy="507365"/>
          </a:xfrm>
          <a:custGeom>
            <a:avLst/>
            <a:gdLst/>
            <a:ahLst/>
            <a:cxnLst/>
            <a:rect l="l" t="t" r="r" b="b"/>
            <a:pathLst>
              <a:path w="4281170" h="507365">
                <a:moveTo>
                  <a:pt x="4027614" y="0"/>
                </a:moveTo>
                <a:lnTo>
                  <a:pt x="253428" y="0"/>
                </a:lnTo>
                <a:lnTo>
                  <a:pt x="207873" y="4081"/>
                </a:lnTo>
                <a:lnTo>
                  <a:pt x="164998" y="15848"/>
                </a:lnTo>
                <a:lnTo>
                  <a:pt x="125517" y="34586"/>
                </a:lnTo>
                <a:lnTo>
                  <a:pt x="90146" y="59580"/>
                </a:lnTo>
                <a:lnTo>
                  <a:pt x="59602" y="90115"/>
                </a:lnTo>
                <a:lnTo>
                  <a:pt x="34599" y="125475"/>
                </a:lnTo>
                <a:lnTo>
                  <a:pt x="15854" y="164947"/>
                </a:lnTo>
                <a:lnTo>
                  <a:pt x="4083" y="207815"/>
                </a:lnTo>
                <a:lnTo>
                  <a:pt x="0" y="253364"/>
                </a:lnTo>
                <a:lnTo>
                  <a:pt x="4083" y="298951"/>
                </a:lnTo>
                <a:lnTo>
                  <a:pt x="15854" y="341849"/>
                </a:lnTo>
                <a:lnTo>
                  <a:pt x="34599" y="381343"/>
                </a:lnTo>
                <a:lnTo>
                  <a:pt x="59602" y="416720"/>
                </a:lnTo>
                <a:lnTo>
                  <a:pt x="90146" y="447265"/>
                </a:lnTo>
                <a:lnTo>
                  <a:pt x="125517" y="472265"/>
                </a:lnTo>
                <a:lnTo>
                  <a:pt x="164998" y="491007"/>
                </a:lnTo>
                <a:lnTo>
                  <a:pt x="207873" y="502775"/>
                </a:lnTo>
                <a:lnTo>
                  <a:pt x="253428" y="506856"/>
                </a:lnTo>
                <a:lnTo>
                  <a:pt x="4027614" y="506856"/>
                </a:lnTo>
                <a:lnTo>
                  <a:pt x="4073163" y="502775"/>
                </a:lnTo>
                <a:lnTo>
                  <a:pt x="4116031" y="491007"/>
                </a:lnTo>
                <a:lnTo>
                  <a:pt x="4155503" y="472265"/>
                </a:lnTo>
                <a:lnTo>
                  <a:pt x="4190864" y="447265"/>
                </a:lnTo>
                <a:lnTo>
                  <a:pt x="4221399" y="416720"/>
                </a:lnTo>
                <a:lnTo>
                  <a:pt x="4246393" y="381343"/>
                </a:lnTo>
                <a:lnTo>
                  <a:pt x="4265131" y="341849"/>
                </a:lnTo>
                <a:lnTo>
                  <a:pt x="4276898" y="298951"/>
                </a:lnTo>
                <a:lnTo>
                  <a:pt x="4280979" y="253364"/>
                </a:lnTo>
                <a:lnTo>
                  <a:pt x="4276898" y="207815"/>
                </a:lnTo>
                <a:lnTo>
                  <a:pt x="4265131" y="164947"/>
                </a:lnTo>
                <a:lnTo>
                  <a:pt x="4246393" y="125475"/>
                </a:lnTo>
                <a:lnTo>
                  <a:pt x="4221399" y="90115"/>
                </a:lnTo>
                <a:lnTo>
                  <a:pt x="4190864" y="59580"/>
                </a:lnTo>
                <a:lnTo>
                  <a:pt x="4155503" y="34586"/>
                </a:lnTo>
                <a:lnTo>
                  <a:pt x="4116031" y="15848"/>
                </a:lnTo>
                <a:lnTo>
                  <a:pt x="4073163" y="4081"/>
                </a:lnTo>
                <a:lnTo>
                  <a:pt x="4027614" y="0"/>
                </a:lnTo>
                <a:close/>
              </a:path>
            </a:pathLst>
          </a:custGeom>
          <a:solidFill>
            <a:srgbClr val="118E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6780" y="395477"/>
            <a:ext cx="164909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0537" y="1138554"/>
            <a:ext cx="7919084" cy="2494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337293" y="6523710"/>
            <a:ext cx="2520061" cy="165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2736" y="2462276"/>
            <a:ext cx="479679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0" b="1" dirty="0">
                <a:solidFill>
                  <a:srgbClr val="FFFFFF"/>
                </a:solidFill>
                <a:latin typeface="Tahoma"/>
                <a:cs typeface="Tahoma"/>
              </a:rPr>
              <a:t>KOL</a:t>
            </a:r>
            <a:r>
              <a:rPr sz="6000" b="1" spc="-4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6000" b="1" spc="-65" dirty="0">
                <a:solidFill>
                  <a:srgbClr val="FFFFFF"/>
                </a:solidFill>
                <a:latin typeface="Tahoma"/>
                <a:cs typeface="Tahoma"/>
              </a:rPr>
              <a:t>Brief</a:t>
            </a:r>
            <a:r>
              <a:rPr sz="6000" b="1" spc="-3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6000" b="1" spc="-55" dirty="0">
                <a:solidFill>
                  <a:srgbClr val="FFFFFF"/>
                </a:solidFill>
                <a:latin typeface="Tahoma"/>
                <a:cs typeface="Tahoma"/>
              </a:rPr>
              <a:t>for </a:t>
            </a:r>
            <a:r>
              <a:rPr sz="6000" b="1" spc="-10" dirty="0">
                <a:solidFill>
                  <a:srgbClr val="FFFFFF"/>
                </a:solidFill>
                <a:latin typeface="Tahoma"/>
                <a:cs typeface="Tahoma"/>
              </a:rPr>
              <a:t>DANA+</a:t>
            </a:r>
            <a:endParaRPr sz="600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9308" y="395477"/>
            <a:ext cx="23431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Product</a:t>
            </a:r>
            <a:r>
              <a:rPr spc="-105" dirty="0"/>
              <a:t> </a:t>
            </a:r>
            <a:r>
              <a:rPr spc="-45" dirty="0"/>
              <a:t>Knowledge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04" y="1157427"/>
            <a:ext cx="11491595" cy="1856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rebuchet MS"/>
                <a:cs typeface="Trebuchet MS"/>
              </a:rPr>
              <a:t>DANA+</a:t>
            </a:r>
            <a:r>
              <a:rPr sz="2000" spc="-175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adalah</a:t>
            </a:r>
            <a:r>
              <a:rPr sz="2000" spc="-204" dirty="0">
                <a:latin typeface="Trebuchet MS"/>
                <a:cs typeface="Trebuchet MS"/>
              </a:rPr>
              <a:t> </a:t>
            </a:r>
            <a:r>
              <a:rPr sz="2000" spc="-155" dirty="0">
                <a:latin typeface="Trebuchet MS"/>
                <a:cs typeface="Trebuchet MS"/>
              </a:rPr>
              <a:t>fitur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125" dirty="0">
                <a:latin typeface="Trebuchet MS"/>
                <a:cs typeface="Trebuchet MS"/>
              </a:rPr>
              <a:t>terbaru</a:t>
            </a:r>
            <a:r>
              <a:rPr sz="2000" spc="-175" dirty="0">
                <a:latin typeface="Trebuchet MS"/>
                <a:cs typeface="Trebuchet MS"/>
              </a:rPr>
              <a:t> </a:t>
            </a:r>
            <a:r>
              <a:rPr sz="2000" spc="-130" dirty="0">
                <a:latin typeface="Trebuchet MS"/>
                <a:cs typeface="Trebuchet MS"/>
              </a:rPr>
              <a:t>di</a:t>
            </a:r>
            <a:r>
              <a:rPr sz="2000" spc="-165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aplikasi</a:t>
            </a:r>
            <a:r>
              <a:rPr sz="2000" spc="-18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DANA</a:t>
            </a:r>
            <a:r>
              <a:rPr sz="2000" spc="-170" dirty="0">
                <a:latin typeface="Trebuchet MS"/>
                <a:cs typeface="Trebuchet MS"/>
              </a:rPr>
              <a:t> </a:t>
            </a:r>
            <a:r>
              <a:rPr sz="2000" spc="-120" dirty="0">
                <a:latin typeface="Trebuchet MS"/>
                <a:cs typeface="Trebuchet MS"/>
              </a:rPr>
              <a:t>yang</a:t>
            </a:r>
            <a:r>
              <a:rPr sz="2000" spc="-16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memungkinkan</a:t>
            </a:r>
            <a:r>
              <a:rPr sz="2000" spc="-19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pengguna</a:t>
            </a:r>
            <a:r>
              <a:rPr sz="2000" spc="-16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mendapatkan</a:t>
            </a:r>
            <a:r>
              <a:rPr sz="2000" spc="-204" dirty="0">
                <a:latin typeface="Trebuchet MS"/>
                <a:cs typeface="Trebuchet MS"/>
              </a:rPr>
              <a:t> </a:t>
            </a:r>
            <a:r>
              <a:rPr sz="2000" spc="-95" dirty="0">
                <a:latin typeface="Trebuchet MS"/>
                <a:cs typeface="Trebuchet MS"/>
              </a:rPr>
              <a:t>imbalan</a:t>
            </a:r>
            <a:r>
              <a:rPr sz="2000" spc="-190" dirty="0">
                <a:latin typeface="Trebuchet MS"/>
                <a:cs typeface="Trebuchet MS"/>
              </a:rPr>
              <a:t> </a:t>
            </a:r>
            <a:r>
              <a:rPr sz="2000" spc="-114" dirty="0">
                <a:latin typeface="Trebuchet MS"/>
                <a:cs typeface="Trebuchet MS"/>
              </a:rPr>
              <a:t>harian</a:t>
            </a:r>
            <a:r>
              <a:rPr sz="2000" spc="-17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berupa </a:t>
            </a:r>
            <a:r>
              <a:rPr sz="2000" spc="-45" dirty="0">
                <a:latin typeface="Trebuchet MS"/>
                <a:cs typeface="Trebuchet MS"/>
              </a:rPr>
              <a:t>Saldo</a:t>
            </a:r>
            <a:r>
              <a:rPr sz="2000" spc="-19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DANA+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dan</a:t>
            </a:r>
            <a:r>
              <a:rPr sz="2000" spc="-200" dirty="0">
                <a:latin typeface="Trebuchet MS"/>
                <a:cs typeface="Trebuchet MS"/>
              </a:rPr>
              <a:t> </a:t>
            </a:r>
            <a:r>
              <a:rPr sz="2000" spc="-45" dirty="0">
                <a:latin typeface="Trebuchet MS"/>
                <a:cs typeface="Trebuchet MS"/>
              </a:rPr>
              <a:t>saldo</a:t>
            </a:r>
            <a:r>
              <a:rPr sz="2000" spc="-185" dirty="0">
                <a:latin typeface="Trebuchet MS"/>
                <a:cs typeface="Trebuchet MS"/>
              </a:rPr>
              <a:t> </a:t>
            </a:r>
            <a:r>
              <a:rPr sz="2000" spc="-110" dirty="0">
                <a:latin typeface="Trebuchet MS"/>
                <a:cs typeface="Trebuchet MS"/>
              </a:rPr>
              <a:t>tersebut</a:t>
            </a:r>
            <a:r>
              <a:rPr sz="2000" spc="-165" dirty="0">
                <a:latin typeface="Trebuchet MS"/>
                <a:cs typeface="Trebuchet MS"/>
              </a:rPr>
              <a:t> </a:t>
            </a:r>
            <a:r>
              <a:rPr sz="2000" spc="-65" dirty="0">
                <a:latin typeface="Trebuchet MS"/>
                <a:cs typeface="Trebuchet MS"/>
              </a:rPr>
              <a:t>bisa</a:t>
            </a:r>
            <a:r>
              <a:rPr sz="2000" spc="-175" dirty="0">
                <a:latin typeface="Trebuchet MS"/>
                <a:cs typeface="Trebuchet MS"/>
              </a:rPr>
              <a:t> </a:t>
            </a:r>
            <a:r>
              <a:rPr sz="2000" spc="-80" dirty="0">
                <a:latin typeface="Trebuchet MS"/>
                <a:cs typeface="Trebuchet MS"/>
              </a:rPr>
              <a:t>langsung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110" dirty="0">
                <a:latin typeface="Trebuchet MS"/>
                <a:cs typeface="Trebuchet MS"/>
              </a:rPr>
              <a:t>digunakan</a:t>
            </a:r>
            <a:r>
              <a:rPr sz="2000" spc="-185" dirty="0">
                <a:latin typeface="Trebuchet MS"/>
                <a:cs typeface="Trebuchet MS"/>
              </a:rPr>
              <a:t> </a:t>
            </a:r>
            <a:r>
              <a:rPr sz="2000" spc="-120" dirty="0">
                <a:latin typeface="Trebuchet MS"/>
                <a:cs typeface="Trebuchet MS"/>
              </a:rPr>
              <a:t>untuk</a:t>
            </a:r>
            <a:r>
              <a:rPr sz="2000" spc="-13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melakukan</a:t>
            </a:r>
            <a:r>
              <a:rPr sz="2000" spc="-19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pembayaran</a:t>
            </a:r>
            <a:r>
              <a:rPr sz="2000" spc="-195" dirty="0">
                <a:latin typeface="Trebuchet MS"/>
                <a:cs typeface="Trebuchet MS"/>
              </a:rPr>
              <a:t> </a:t>
            </a:r>
            <a:r>
              <a:rPr sz="2000" spc="-110" dirty="0">
                <a:latin typeface="Trebuchet MS"/>
                <a:cs typeface="Trebuchet MS"/>
              </a:rPr>
              <a:t>(seperti</a:t>
            </a:r>
            <a:r>
              <a:rPr sz="2000" spc="-165" dirty="0">
                <a:latin typeface="Trebuchet MS"/>
                <a:cs typeface="Trebuchet MS"/>
              </a:rPr>
              <a:t> </a:t>
            </a:r>
            <a:r>
              <a:rPr sz="2000" spc="-45" dirty="0">
                <a:latin typeface="Trebuchet MS"/>
                <a:cs typeface="Trebuchet MS"/>
              </a:rPr>
              <a:t>saldo</a:t>
            </a:r>
            <a:r>
              <a:rPr sz="2000" spc="-190" dirty="0">
                <a:latin typeface="Trebuchet MS"/>
                <a:cs typeface="Trebuchet MS"/>
              </a:rPr>
              <a:t> </a:t>
            </a:r>
            <a:r>
              <a:rPr sz="2000" spc="-20" dirty="0">
                <a:latin typeface="Trebuchet MS"/>
                <a:cs typeface="Trebuchet MS"/>
              </a:rPr>
              <a:t>DANA </a:t>
            </a:r>
            <a:r>
              <a:rPr sz="2000" spc="-10" dirty="0">
                <a:latin typeface="Trebuchet MS"/>
                <a:cs typeface="Trebuchet MS"/>
              </a:rPr>
              <a:t>biasa).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000" spc="-55" dirty="0">
                <a:latin typeface="Trebuchet MS"/>
                <a:cs typeface="Trebuchet MS"/>
              </a:rPr>
              <a:t>Saat</a:t>
            </a:r>
            <a:r>
              <a:rPr sz="2000" spc="-215" dirty="0">
                <a:latin typeface="Trebuchet MS"/>
                <a:cs typeface="Trebuchet MS"/>
              </a:rPr>
              <a:t> </a:t>
            </a:r>
            <a:r>
              <a:rPr sz="2000" spc="-140" dirty="0">
                <a:latin typeface="Trebuchet MS"/>
                <a:cs typeface="Trebuchet MS"/>
              </a:rPr>
              <a:t>ini</a:t>
            </a:r>
            <a:r>
              <a:rPr sz="2000" spc="-175" dirty="0">
                <a:latin typeface="Trebuchet MS"/>
                <a:cs typeface="Trebuchet MS"/>
              </a:rPr>
              <a:t> </a:t>
            </a:r>
            <a:r>
              <a:rPr sz="2000" spc="-155" dirty="0">
                <a:latin typeface="Trebuchet MS"/>
                <a:cs typeface="Trebuchet MS"/>
              </a:rPr>
              <a:t>fitur </a:t>
            </a:r>
            <a:r>
              <a:rPr sz="2000" dirty="0">
                <a:latin typeface="Trebuchet MS"/>
                <a:cs typeface="Trebuchet MS"/>
              </a:rPr>
              <a:t>DANA+</a:t>
            </a:r>
            <a:r>
              <a:rPr sz="2000" spc="-18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hanya</a:t>
            </a:r>
            <a:r>
              <a:rPr sz="2000" spc="-180" dirty="0">
                <a:latin typeface="Trebuchet MS"/>
                <a:cs typeface="Trebuchet MS"/>
              </a:rPr>
              <a:t> </a:t>
            </a:r>
            <a:r>
              <a:rPr sz="2000" spc="-55" dirty="0">
                <a:latin typeface="Trebuchet MS"/>
                <a:cs typeface="Trebuchet MS"/>
              </a:rPr>
              <a:t>bisa</a:t>
            </a:r>
            <a:r>
              <a:rPr sz="2000" spc="-195" dirty="0">
                <a:latin typeface="Trebuchet MS"/>
                <a:cs typeface="Trebuchet MS"/>
              </a:rPr>
              <a:t> </a:t>
            </a:r>
            <a:r>
              <a:rPr sz="2000" spc="-50" dirty="0">
                <a:latin typeface="Trebuchet MS"/>
                <a:cs typeface="Trebuchet MS"/>
              </a:rPr>
              <a:t>diakses</a:t>
            </a:r>
            <a:r>
              <a:rPr sz="2000" spc="-204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oleh</a:t>
            </a:r>
            <a:r>
              <a:rPr sz="2000" spc="-19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pengguna</a:t>
            </a:r>
            <a:r>
              <a:rPr sz="2000" spc="-180" dirty="0">
                <a:latin typeface="Trebuchet MS"/>
                <a:cs typeface="Trebuchet MS"/>
              </a:rPr>
              <a:t> </a:t>
            </a:r>
            <a:r>
              <a:rPr sz="2000" spc="-150" dirty="0">
                <a:latin typeface="Trebuchet MS"/>
                <a:cs typeface="Trebuchet MS"/>
              </a:rPr>
              <a:t>terpilih,</a:t>
            </a:r>
            <a:r>
              <a:rPr sz="2000" spc="-185" dirty="0">
                <a:latin typeface="Trebuchet MS"/>
                <a:cs typeface="Trebuchet MS"/>
              </a:rPr>
              <a:t> </a:t>
            </a:r>
            <a:r>
              <a:rPr sz="2000" spc="-135" dirty="0">
                <a:latin typeface="Trebuchet MS"/>
                <a:cs typeface="Trebuchet MS"/>
              </a:rPr>
              <a:t>tapi</a:t>
            </a:r>
            <a:r>
              <a:rPr sz="2000" spc="-175" dirty="0">
                <a:latin typeface="Trebuchet MS"/>
                <a:cs typeface="Trebuchet MS"/>
              </a:rPr>
              <a:t> </a:t>
            </a:r>
            <a:r>
              <a:rPr sz="2000" spc="-125" dirty="0">
                <a:latin typeface="Trebuchet MS"/>
                <a:cs typeface="Trebuchet MS"/>
              </a:rPr>
              <a:t>nanti</a:t>
            </a:r>
            <a:r>
              <a:rPr sz="2000" spc="-180" dirty="0">
                <a:latin typeface="Trebuchet MS"/>
                <a:cs typeface="Trebuchet MS"/>
              </a:rPr>
              <a:t> </a:t>
            </a:r>
            <a:r>
              <a:rPr sz="2000" spc="-100" dirty="0">
                <a:latin typeface="Trebuchet MS"/>
                <a:cs typeface="Trebuchet MS"/>
              </a:rPr>
              <a:t>akan</a:t>
            </a:r>
            <a:r>
              <a:rPr sz="2000" spc="-185" dirty="0">
                <a:latin typeface="Trebuchet MS"/>
                <a:cs typeface="Trebuchet MS"/>
              </a:rPr>
              <a:t> </a:t>
            </a:r>
            <a:r>
              <a:rPr sz="2000" spc="-55" dirty="0">
                <a:latin typeface="Trebuchet MS"/>
                <a:cs typeface="Trebuchet MS"/>
              </a:rPr>
              <a:t>bisa</a:t>
            </a:r>
            <a:r>
              <a:rPr sz="2000" spc="-200" dirty="0">
                <a:latin typeface="Trebuchet MS"/>
                <a:cs typeface="Trebuchet MS"/>
              </a:rPr>
              <a:t> </a:t>
            </a:r>
            <a:r>
              <a:rPr sz="2000" spc="-130" dirty="0">
                <a:latin typeface="Trebuchet MS"/>
                <a:cs typeface="Trebuchet MS"/>
              </a:rPr>
              <a:t>di</a:t>
            </a:r>
            <a:r>
              <a:rPr sz="2000" spc="-180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akses</a:t>
            </a:r>
            <a:r>
              <a:rPr sz="2000" spc="-200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oleh</a:t>
            </a:r>
            <a:r>
              <a:rPr sz="2000" spc="-20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semua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10" dirty="0">
                <a:latin typeface="Trebuchet MS"/>
                <a:cs typeface="Trebuchet MS"/>
              </a:rPr>
              <a:t>pengguna.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509134" y="3700424"/>
            <a:ext cx="3585210" cy="2565400"/>
            <a:chOff x="4509134" y="3700424"/>
            <a:chExt cx="3585210" cy="25654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09134" y="3700424"/>
              <a:ext cx="3584955" cy="256527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122286" y="4342257"/>
              <a:ext cx="956944" cy="567055"/>
            </a:xfrm>
            <a:custGeom>
              <a:avLst/>
              <a:gdLst/>
              <a:ahLst/>
              <a:cxnLst/>
              <a:rect l="l" t="t" r="r" b="b"/>
              <a:pathLst>
                <a:path w="956945" h="567054">
                  <a:moveTo>
                    <a:pt x="0" y="283464"/>
                  </a:moveTo>
                  <a:lnTo>
                    <a:pt x="14606" y="213697"/>
                  </a:lnTo>
                  <a:lnTo>
                    <a:pt x="56035" y="150245"/>
                  </a:lnTo>
                  <a:lnTo>
                    <a:pt x="85688" y="121553"/>
                  </a:lnTo>
                  <a:lnTo>
                    <a:pt x="120703" y="95239"/>
                  </a:lnTo>
                  <a:lnTo>
                    <a:pt x="160631" y="71570"/>
                  </a:lnTo>
                  <a:lnTo>
                    <a:pt x="205023" y="50811"/>
                  </a:lnTo>
                  <a:lnTo>
                    <a:pt x="253433" y="33229"/>
                  </a:lnTo>
                  <a:lnTo>
                    <a:pt x="305412" y="19091"/>
                  </a:lnTo>
                  <a:lnTo>
                    <a:pt x="360512" y="8662"/>
                  </a:lnTo>
                  <a:lnTo>
                    <a:pt x="418284" y="2210"/>
                  </a:lnTo>
                  <a:lnTo>
                    <a:pt x="478282" y="0"/>
                  </a:lnTo>
                  <a:lnTo>
                    <a:pt x="538276" y="2210"/>
                  </a:lnTo>
                  <a:lnTo>
                    <a:pt x="596043" y="8662"/>
                  </a:lnTo>
                  <a:lnTo>
                    <a:pt x="651134" y="19091"/>
                  </a:lnTo>
                  <a:lnTo>
                    <a:pt x="703101" y="33229"/>
                  </a:lnTo>
                  <a:lnTo>
                    <a:pt x="751498" y="50811"/>
                  </a:lnTo>
                  <a:lnTo>
                    <a:pt x="795876" y="71570"/>
                  </a:lnTo>
                  <a:lnTo>
                    <a:pt x="835789" y="95239"/>
                  </a:lnTo>
                  <a:lnTo>
                    <a:pt x="870790" y="121553"/>
                  </a:lnTo>
                  <a:lnTo>
                    <a:pt x="900429" y="150245"/>
                  </a:lnTo>
                  <a:lnTo>
                    <a:pt x="924261" y="181048"/>
                  </a:lnTo>
                  <a:lnTo>
                    <a:pt x="952712" y="247924"/>
                  </a:lnTo>
                  <a:lnTo>
                    <a:pt x="956437" y="283464"/>
                  </a:lnTo>
                  <a:lnTo>
                    <a:pt x="952712" y="319028"/>
                  </a:lnTo>
                  <a:lnTo>
                    <a:pt x="924261" y="385931"/>
                  </a:lnTo>
                  <a:lnTo>
                    <a:pt x="900429" y="416738"/>
                  </a:lnTo>
                  <a:lnTo>
                    <a:pt x="870790" y="445429"/>
                  </a:lnTo>
                  <a:lnTo>
                    <a:pt x="835789" y="471739"/>
                  </a:lnTo>
                  <a:lnTo>
                    <a:pt x="795876" y="495401"/>
                  </a:lnTo>
                  <a:lnTo>
                    <a:pt x="751498" y="516151"/>
                  </a:lnTo>
                  <a:lnTo>
                    <a:pt x="703101" y="533723"/>
                  </a:lnTo>
                  <a:lnTo>
                    <a:pt x="651134" y="547852"/>
                  </a:lnTo>
                  <a:lnTo>
                    <a:pt x="596043" y="558273"/>
                  </a:lnTo>
                  <a:lnTo>
                    <a:pt x="538276" y="564720"/>
                  </a:lnTo>
                  <a:lnTo>
                    <a:pt x="478282" y="566928"/>
                  </a:lnTo>
                  <a:lnTo>
                    <a:pt x="418284" y="564720"/>
                  </a:lnTo>
                  <a:lnTo>
                    <a:pt x="360512" y="558273"/>
                  </a:lnTo>
                  <a:lnTo>
                    <a:pt x="305412" y="547852"/>
                  </a:lnTo>
                  <a:lnTo>
                    <a:pt x="253433" y="533723"/>
                  </a:lnTo>
                  <a:lnTo>
                    <a:pt x="205023" y="516151"/>
                  </a:lnTo>
                  <a:lnTo>
                    <a:pt x="160631" y="495401"/>
                  </a:lnTo>
                  <a:lnTo>
                    <a:pt x="120703" y="471739"/>
                  </a:lnTo>
                  <a:lnTo>
                    <a:pt x="85688" y="445429"/>
                  </a:lnTo>
                  <a:lnTo>
                    <a:pt x="56035" y="416738"/>
                  </a:lnTo>
                  <a:lnTo>
                    <a:pt x="32192" y="385931"/>
                  </a:lnTo>
                  <a:lnTo>
                    <a:pt x="3726" y="319028"/>
                  </a:lnTo>
                  <a:lnTo>
                    <a:pt x="0" y="283464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199" y="3631502"/>
            <a:ext cx="3093028" cy="316433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35660" y="3413505"/>
            <a:ext cx="26676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Perbedaan</a:t>
            </a:r>
            <a:r>
              <a:rPr sz="1400" b="1" u="sng" spc="-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Saldo</a:t>
            </a:r>
            <a:r>
              <a:rPr sz="1400" b="1" u="sng" spc="-7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DANA</a:t>
            </a:r>
            <a:r>
              <a:rPr sz="1400" b="1" u="sng" spc="-10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b="1" u="sng" spc="34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s</a:t>
            </a:r>
            <a:r>
              <a:rPr sz="1400" b="1" u="sng" spc="-3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b="1" u="sng" spc="-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DANA+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000000"/>
                </a:solidFill>
              </a:rPr>
              <a:t>Confidentially</a:t>
            </a:r>
            <a:r>
              <a:rPr spc="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for</a:t>
            </a:r>
            <a:r>
              <a:rPr spc="6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Internal.</a:t>
            </a:r>
            <a:r>
              <a:rPr spc="7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All</a:t>
            </a:r>
            <a:r>
              <a:rPr spc="6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Rights</a:t>
            </a:r>
            <a:r>
              <a:rPr spc="5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Reserved.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87366" y="3413505"/>
            <a:ext cx="9842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Icon</a:t>
            </a:r>
            <a:r>
              <a:rPr sz="1400" b="1" u="sng" spc="-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DANA+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68867" y="4477257"/>
            <a:ext cx="26733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rebuchet MS"/>
                <a:cs typeface="Trebuchet MS"/>
              </a:rPr>
              <a:t>&lt;&lt;</a:t>
            </a:r>
            <a:r>
              <a:rPr sz="1800" b="1" spc="2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Gausah</a:t>
            </a:r>
            <a:r>
              <a:rPr sz="1800" b="1" spc="-18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masukin</a:t>
            </a:r>
            <a:r>
              <a:rPr sz="1800" b="1" spc="-13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UI</a:t>
            </a:r>
            <a:r>
              <a:rPr sz="1800" b="1" spc="-165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ini </a:t>
            </a:r>
            <a:r>
              <a:rPr sz="1800" b="1" spc="-40" dirty="0">
                <a:latin typeface="Trebuchet MS"/>
                <a:cs typeface="Trebuchet MS"/>
              </a:rPr>
              <a:t>di</a:t>
            </a:r>
            <a:r>
              <a:rPr sz="1800" b="1" spc="-165" dirty="0">
                <a:latin typeface="Trebuchet MS"/>
                <a:cs typeface="Trebuchet MS"/>
              </a:rPr>
              <a:t> </a:t>
            </a:r>
            <a:r>
              <a:rPr sz="1800" b="1" spc="-45" dirty="0">
                <a:latin typeface="Trebuchet MS"/>
                <a:cs typeface="Trebuchet MS"/>
              </a:rPr>
              <a:t>video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ya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105"/>
              </a:spcBef>
            </a:pPr>
            <a:r>
              <a:rPr spc="-114" dirty="0"/>
              <a:t>Key</a:t>
            </a:r>
            <a:r>
              <a:rPr spc="-80" dirty="0"/>
              <a:t> </a:t>
            </a:r>
            <a:r>
              <a:rPr spc="-50" dirty="0"/>
              <a:t>Message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000000"/>
                </a:solidFill>
              </a:rPr>
              <a:t>Confidentially</a:t>
            </a:r>
            <a:r>
              <a:rPr spc="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for</a:t>
            </a:r>
            <a:r>
              <a:rPr spc="6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Internal.</a:t>
            </a:r>
            <a:r>
              <a:rPr spc="7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All</a:t>
            </a:r>
            <a:r>
              <a:rPr spc="6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Rights</a:t>
            </a:r>
            <a:r>
              <a:rPr spc="5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Reserved.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7200" y="1524000"/>
            <a:ext cx="10431145" cy="19569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5"/>
              </a:spcBef>
            </a:pPr>
            <a:r>
              <a:rPr sz="1800" b="1" spc="-10" dirty="0">
                <a:latin typeface="Calibri"/>
                <a:cs typeface="Calibri"/>
              </a:rPr>
              <a:t>Talking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points:</a:t>
            </a:r>
            <a:endParaRPr lang="en-US" b="1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65"/>
              </a:spcBef>
            </a:pPr>
            <a:br>
              <a:rPr lang="en-US" sz="1800" spc="-25" dirty="0">
                <a:latin typeface="Calibri"/>
                <a:cs typeface="Calibri"/>
              </a:rPr>
            </a:br>
            <a:r>
              <a:rPr lang="en-US" sz="1800" spc="-25" dirty="0">
                <a:latin typeface="Calibri"/>
                <a:cs typeface="Calibri"/>
              </a:rPr>
              <a:t>1. </a:t>
            </a:r>
            <a:r>
              <a:rPr lang="en-US" spc="-25" dirty="0" err="1">
                <a:latin typeface="Calibri"/>
                <a:cs typeface="Calibri"/>
              </a:rPr>
              <a:t>P</a:t>
            </a:r>
            <a:r>
              <a:rPr lang="en-US" sz="1800" spc="-25" dirty="0" err="1">
                <a:latin typeface="Calibri"/>
                <a:cs typeface="Calibri"/>
              </a:rPr>
              <a:t>indahin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saldo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ke</a:t>
            </a:r>
            <a:r>
              <a:rPr lang="en-US" sz="1800" spc="-25" dirty="0">
                <a:latin typeface="Calibri"/>
                <a:cs typeface="Calibri"/>
              </a:rPr>
              <a:t> DANA+, </a:t>
            </a:r>
            <a:r>
              <a:rPr lang="en-US" sz="1800" spc="-25" dirty="0" err="1">
                <a:latin typeface="Calibri"/>
                <a:cs typeface="Calibri"/>
              </a:rPr>
              <a:t>saldo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kamu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bisa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nambah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tiap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hari</a:t>
            </a:r>
            <a:r>
              <a:rPr lang="en-US" sz="1800" spc="-25" dirty="0">
                <a:latin typeface="Calibri"/>
                <a:cs typeface="Calibri"/>
              </a:rPr>
              <a:t>! </a:t>
            </a:r>
            <a:br>
              <a:rPr lang="en-US" sz="1800" spc="-25" dirty="0">
                <a:latin typeface="Calibri"/>
                <a:cs typeface="Calibri"/>
              </a:rPr>
            </a:br>
            <a:r>
              <a:rPr lang="en-US" sz="1800" spc="-25" dirty="0">
                <a:latin typeface="Calibri"/>
                <a:cs typeface="Calibri"/>
              </a:rPr>
              <a:t>2. </a:t>
            </a:r>
            <a:r>
              <a:rPr lang="en-US" spc="-25" dirty="0">
                <a:latin typeface="Calibri"/>
                <a:cs typeface="Calibri"/>
              </a:rPr>
              <a:t>C</a:t>
            </a:r>
            <a:r>
              <a:rPr lang="en-US" sz="1800" spc="-25" dirty="0">
                <a:latin typeface="Calibri"/>
                <a:cs typeface="Calibri"/>
              </a:rPr>
              <a:t>ek </a:t>
            </a:r>
            <a:r>
              <a:rPr lang="en-US" sz="1800" spc="-25" dirty="0" err="1">
                <a:latin typeface="Calibri"/>
                <a:cs typeface="Calibri"/>
              </a:rPr>
              <a:t>sekarang</a:t>
            </a:r>
            <a:r>
              <a:rPr lang="en-US" sz="1800" spc="-25" dirty="0">
                <a:latin typeface="Calibri"/>
                <a:cs typeface="Calibri"/>
              </a:rPr>
              <a:t> di </a:t>
            </a:r>
            <a:r>
              <a:rPr lang="en-US" sz="1800" spc="-25" dirty="0" err="1">
                <a:latin typeface="Calibri"/>
                <a:cs typeface="Calibri"/>
              </a:rPr>
              <a:t>aplikasi</a:t>
            </a:r>
            <a:r>
              <a:rPr lang="en-US" sz="1800" spc="-25" dirty="0">
                <a:latin typeface="Calibri"/>
                <a:cs typeface="Calibri"/>
              </a:rPr>
              <a:t> DANA </a:t>
            </a:r>
            <a:r>
              <a:rPr lang="en-US" sz="1800" spc="-25" dirty="0" err="1">
                <a:latin typeface="Calibri"/>
                <a:cs typeface="Calibri"/>
              </a:rPr>
              <a:t>kamu</a:t>
            </a:r>
            <a:r>
              <a:rPr lang="en-US" sz="1800" spc="-25" dirty="0">
                <a:latin typeface="Calibri"/>
                <a:cs typeface="Calibri"/>
              </a:rPr>
              <a:t>, </a:t>
            </a:r>
            <a:r>
              <a:rPr lang="en-US" sz="1800" spc="-25" dirty="0" err="1">
                <a:latin typeface="Calibri"/>
                <a:cs typeface="Calibri"/>
              </a:rPr>
              <a:t>ada</a:t>
            </a:r>
            <a:r>
              <a:rPr lang="en-US" sz="1800" spc="-25" dirty="0">
                <a:latin typeface="Calibri"/>
                <a:cs typeface="Calibri"/>
              </a:rPr>
              <a:t> gak </a:t>
            </a:r>
            <a:r>
              <a:rPr lang="en-US" sz="1800" spc="-25" dirty="0" err="1">
                <a:latin typeface="Calibri"/>
                <a:cs typeface="Calibri"/>
              </a:rPr>
              <a:t>fitur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ini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karena</a:t>
            </a:r>
            <a:r>
              <a:rPr lang="en-US" sz="1800" spc="-25" dirty="0">
                <a:latin typeface="Calibri"/>
                <a:cs typeface="Calibri"/>
              </a:rPr>
              <a:t> gak </a:t>
            </a:r>
            <a:r>
              <a:rPr lang="en-US" sz="1800" spc="-25" dirty="0" err="1">
                <a:latin typeface="Calibri"/>
                <a:cs typeface="Calibri"/>
              </a:rPr>
              <a:t>semua</a:t>
            </a:r>
            <a:r>
              <a:rPr lang="en-US" sz="1800" spc="-25" dirty="0">
                <a:latin typeface="Calibri"/>
                <a:cs typeface="Calibri"/>
              </a:rPr>
              <a:t> orang </a:t>
            </a:r>
            <a:r>
              <a:rPr lang="en-US" sz="1800" spc="-25" dirty="0" err="1">
                <a:latin typeface="Calibri"/>
                <a:cs typeface="Calibri"/>
              </a:rPr>
              <a:t>ada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fiturnya</a:t>
            </a:r>
            <a:r>
              <a:rPr lang="en-US" sz="1800" spc="-25" dirty="0">
                <a:latin typeface="Calibri"/>
                <a:cs typeface="Calibri"/>
              </a:rPr>
              <a:t>. </a:t>
            </a:r>
            <a:r>
              <a:rPr lang="en-US" sz="1800" spc="-25" dirty="0" err="1">
                <a:latin typeface="Calibri"/>
                <a:cs typeface="Calibri"/>
              </a:rPr>
              <a:t>Kalo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belum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ada</a:t>
            </a:r>
            <a:r>
              <a:rPr lang="en-US" sz="1800" spc="-25" dirty="0">
                <a:latin typeface="Calibri"/>
                <a:cs typeface="Calibri"/>
              </a:rPr>
              <a:t>, </a:t>
            </a:r>
            <a:r>
              <a:rPr lang="en-US" sz="1800" spc="-25" dirty="0" err="1">
                <a:latin typeface="Calibri"/>
                <a:cs typeface="Calibri"/>
              </a:rPr>
              <a:t>kamu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bisa</a:t>
            </a:r>
            <a:r>
              <a:rPr lang="en-US" sz="1800" spc="-25" dirty="0">
                <a:latin typeface="Calibri"/>
                <a:cs typeface="Calibri"/>
              </a:rPr>
              <a:t> request di DIANA, CS yang </a:t>
            </a:r>
            <a:r>
              <a:rPr lang="en-US" sz="1800" spc="-25" dirty="0" err="1">
                <a:latin typeface="Calibri"/>
                <a:cs typeface="Calibri"/>
              </a:rPr>
              <a:t>ada</a:t>
            </a:r>
            <a:r>
              <a:rPr lang="en-US" sz="1800" spc="-25" dirty="0">
                <a:latin typeface="Calibri"/>
                <a:cs typeface="Calibri"/>
              </a:rPr>
              <a:t> di </a:t>
            </a:r>
            <a:r>
              <a:rPr lang="en-US" sz="1800" spc="-25" dirty="0" err="1">
                <a:latin typeface="Calibri"/>
                <a:cs typeface="Calibri"/>
              </a:rPr>
              <a:t>dalam</a:t>
            </a:r>
            <a:r>
              <a:rPr lang="en-US" sz="1800" spc="-25" dirty="0">
                <a:latin typeface="Calibri"/>
                <a:cs typeface="Calibri"/>
              </a:rPr>
              <a:t> </a:t>
            </a:r>
            <a:r>
              <a:rPr lang="en-US" sz="1800" spc="-25" dirty="0" err="1">
                <a:latin typeface="Calibri"/>
                <a:cs typeface="Calibri"/>
              </a:rPr>
              <a:t>aplikasi</a:t>
            </a:r>
            <a:r>
              <a:rPr lang="en-US" sz="1800" spc="-25" dirty="0">
                <a:latin typeface="Calibri"/>
                <a:cs typeface="Calibri"/>
              </a:rPr>
              <a:t> DANA. </a:t>
            </a:r>
          </a:p>
          <a:p>
            <a:pPr marL="12700"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105"/>
              </a:spcBef>
            </a:pPr>
            <a:r>
              <a:rPr spc="-114" dirty="0"/>
              <a:t>Key</a:t>
            </a:r>
            <a:r>
              <a:rPr spc="-80" dirty="0"/>
              <a:t> </a:t>
            </a:r>
            <a:r>
              <a:rPr spc="-50" dirty="0"/>
              <a:t>Message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596" y="856234"/>
            <a:ext cx="44970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5" dirty="0">
                <a:latin typeface="Trebuchet MS"/>
                <a:cs typeface="Trebuchet MS"/>
              </a:rPr>
              <a:t>UI</a:t>
            </a:r>
            <a:r>
              <a:rPr sz="1600" spc="-150" dirty="0">
                <a:latin typeface="Trebuchet MS"/>
                <a:cs typeface="Trebuchet MS"/>
              </a:rPr>
              <a:t> </a:t>
            </a:r>
            <a:r>
              <a:rPr sz="1600" spc="-95" dirty="0">
                <a:latin typeface="Trebuchet MS"/>
                <a:cs typeface="Trebuchet MS"/>
              </a:rPr>
              <a:t>flow</a:t>
            </a:r>
            <a:r>
              <a:rPr sz="1600" spc="-135" dirty="0">
                <a:latin typeface="Trebuchet MS"/>
                <a:cs typeface="Trebuchet MS"/>
              </a:rPr>
              <a:t> </a:t>
            </a:r>
            <a:r>
              <a:rPr sz="1600" spc="-60" dirty="0">
                <a:latin typeface="Trebuchet MS"/>
                <a:cs typeface="Trebuchet MS"/>
              </a:rPr>
              <a:t>harus</a:t>
            </a:r>
            <a:r>
              <a:rPr sz="1600" spc="-120" dirty="0">
                <a:latin typeface="Trebuchet MS"/>
                <a:cs typeface="Trebuchet MS"/>
              </a:rPr>
              <a:t> </a:t>
            </a:r>
            <a:r>
              <a:rPr sz="1600" spc="-20" dirty="0">
                <a:latin typeface="Trebuchet MS"/>
                <a:cs typeface="Trebuchet MS"/>
              </a:rPr>
              <a:t>ada:</a:t>
            </a:r>
            <a:endParaRPr sz="1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00">
              <a:latin typeface="Trebuchet MS"/>
              <a:cs typeface="Trebuchet MS"/>
            </a:endParaRPr>
          </a:p>
          <a:p>
            <a:pPr marL="527685" indent="-514984">
              <a:lnSpc>
                <a:spcPct val="100000"/>
              </a:lnSpc>
              <a:buAutoNum type="arabicParenR"/>
              <a:tabLst>
                <a:tab pos="527685" algn="l"/>
              </a:tabLst>
            </a:pPr>
            <a:r>
              <a:rPr sz="1600" spc="-45" dirty="0">
                <a:latin typeface="Trebuchet MS"/>
                <a:cs typeface="Trebuchet MS"/>
              </a:rPr>
              <a:t>User</a:t>
            </a:r>
            <a:r>
              <a:rPr sz="1600" spc="-160" dirty="0">
                <a:latin typeface="Trebuchet MS"/>
                <a:cs typeface="Trebuchet MS"/>
              </a:rPr>
              <a:t> </a:t>
            </a:r>
            <a:r>
              <a:rPr sz="1600" spc="-120" dirty="0">
                <a:latin typeface="Trebuchet MS"/>
                <a:cs typeface="Trebuchet MS"/>
              </a:rPr>
              <a:t>klik</a:t>
            </a:r>
            <a:r>
              <a:rPr sz="1600" spc="-135" dirty="0">
                <a:latin typeface="Trebuchet MS"/>
                <a:cs typeface="Trebuchet MS"/>
              </a:rPr>
              <a:t> </a:t>
            </a:r>
            <a:r>
              <a:rPr sz="1600" spc="-65" dirty="0">
                <a:latin typeface="Trebuchet MS"/>
                <a:cs typeface="Trebuchet MS"/>
              </a:rPr>
              <a:t>icon</a:t>
            </a:r>
            <a:r>
              <a:rPr sz="1600" spc="-120" dirty="0">
                <a:latin typeface="Trebuchet MS"/>
                <a:cs typeface="Trebuchet MS"/>
              </a:rPr>
              <a:t> </a:t>
            </a:r>
            <a:r>
              <a:rPr sz="1600" spc="-20" dirty="0">
                <a:latin typeface="Trebuchet MS"/>
                <a:cs typeface="Trebuchet MS"/>
              </a:rPr>
              <a:t>DANA+</a:t>
            </a:r>
            <a:endParaRPr sz="1600">
              <a:latin typeface="Trebuchet MS"/>
              <a:cs typeface="Trebuchet MS"/>
            </a:endParaRPr>
          </a:p>
          <a:p>
            <a:pPr marL="527685" indent="-514984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527685" algn="l"/>
              </a:tabLst>
            </a:pPr>
            <a:r>
              <a:rPr sz="1600" spc="-150" dirty="0">
                <a:latin typeface="Trebuchet MS"/>
                <a:cs typeface="Trebuchet MS"/>
              </a:rPr>
              <a:t>Top</a:t>
            </a:r>
            <a:r>
              <a:rPr sz="1600" spc="-145" dirty="0">
                <a:latin typeface="Trebuchet MS"/>
                <a:cs typeface="Trebuchet MS"/>
              </a:rPr>
              <a:t> </a:t>
            </a:r>
            <a:r>
              <a:rPr sz="1600" spc="-80" dirty="0">
                <a:latin typeface="Trebuchet MS"/>
                <a:cs typeface="Trebuchet MS"/>
              </a:rPr>
              <a:t>up</a:t>
            </a:r>
            <a:r>
              <a:rPr sz="1600" spc="-140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amount</a:t>
            </a:r>
            <a:endParaRPr sz="1600">
              <a:latin typeface="Trebuchet MS"/>
              <a:cs typeface="Trebuchet MS"/>
            </a:endParaRPr>
          </a:p>
          <a:p>
            <a:pPr marL="527685" indent="-514984">
              <a:lnSpc>
                <a:spcPct val="100000"/>
              </a:lnSpc>
              <a:buAutoNum type="arabicParenR"/>
              <a:tabLst>
                <a:tab pos="527685" algn="l"/>
              </a:tabLst>
            </a:pPr>
            <a:r>
              <a:rPr sz="1600" spc="-55" dirty="0">
                <a:latin typeface="Trebuchet MS"/>
                <a:cs typeface="Trebuchet MS"/>
              </a:rPr>
              <a:t>Kasih</a:t>
            </a:r>
            <a:r>
              <a:rPr sz="1600" spc="-110" dirty="0">
                <a:latin typeface="Trebuchet MS"/>
                <a:cs typeface="Trebuchet MS"/>
              </a:rPr>
              <a:t> </a:t>
            </a:r>
            <a:r>
              <a:rPr sz="1600" spc="-125" dirty="0">
                <a:latin typeface="Trebuchet MS"/>
                <a:cs typeface="Trebuchet MS"/>
              </a:rPr>
              <a:t>liat</a:t>
            </a:r>
            <a:r>
              <a:rPr sz="1600" spc="-105" dirty="0">
                <a:latin typeface="Trebuchet MS"/>
                <a:cs typeface="Trebuchet MS"/>
              </a:rPr>
              <a:t> </a:t>
            </a:r>
            <a:r>
              <a:rPr sz="1600" spc="-80" dirty="0">
                <a:latin typeface="Trebuchet MS"/>
                <a:cs typeface="Trebuchet MS"/>
              </a:rPr>
              <a:t>penambahan</a:t>
            </a:r>
            <a:r>
              <a:rPr sz="1600" spc="-75" dirty="0">
                <a:latin typeface="Trebuchet MS"/>
                <a:cs typeface="Trebuchet MS"/>
              </a:rPr>
              <a:t> </a:t>
            </a:r>
            <a:r>
              <a:rPr sz="1600" spc="-35" dirty="0">
                <a:latin typeface="Trebuchet MS"/>
                <a:cs typeface="Trebuchet MS"/>
              </a:rPr>
              <a:t>saldo</a:t>
            </a:r>
            <a:r>
              <a:rPr sz="1600" spc="-110" dirty="0">
                <a:latin typeface="Trebuchet MS"/>
                <a:cs typeface="Trebuchet MS"/>
              </a:rPr>
              <a:t> </a:t>
            </a:r>
            <a:r>
              <a:rPr sz="1600" spc="-125" dirty="0">
                <a:latin typeface="Trebuchet MS"/>
                <a:cs typeface="Trebuchet MS"/>
              </a:rPr>
              <a:t>harian/daily</a:t>
            </a:r>
            <a:r>
              <a:rPr sz="1600" spc="-80" dirty="0">
                <a:latin typeface="Trebuchet MS"/>
                <a:cs typeface="Trebuchet MS"/>
              </a:rPr>
              <a:t> </a:t>
            </a:r>
            <a:r>
              <a:rPr sz="1600" spc="-65" dirty="0">
                <a:latin typeface="Trebuchet MS"/>
                <a:cs typeface="Trebuchet MS"/>
              </a:rPr>
              <a:t>reward</a:t>
            </a:r>
            <a:endParaRPr sz="16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438" y="2326130"/>
            <a:ext cx="1974214" cy="453186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20110" y="2326130"/>
            <a:ext cx="2090547" cy="452213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29275" y="2326130"/>
            <a:ext cx="1976247" cy="451241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035797" y="4436490"/>
            <a:ext cx="352044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5" dirty="0">
                <a:latin typeface="Trebuchet MS"/>
                <a:cs typeface="Trebuchet MS"/>
              </a:rPr>
              <a:t>Note:</a:t>
            </a:r>
            <a:r>
              <a:rPr sz="1600" spc="-114" dirty="0">
                <a:latin typeface="Trebuchet MS"/>
                <a:cs typeface="Trebuchet MS"/>
              </a:rPr>
              <a:t> </a:t>
            </a:r>
            <a:r>
              <a:rPr sz="1600" spc="-105" dirty="0">
                <a:latin typeface="Trebuchet MS"/>
                <a:cs typeface="Trebuchet MS"/>
              </a:rPr>
              <a:t>dibikin</a:t>
            </a:r>
            <a:r>
              <a:rPr sz="1600" spc="-130" dirty="0">
                <a:latin typeface="Trebuchet MS"/>
                <a:cs typeface="Trebuchet MS"/>
              </a:rPr>
              <a:t> </a:t>
            </a:r>
            <a:r>
              <a:rPr sz="1600" spc="-95" dirty="0">
                <a:latin typeface="Trebuchet MS"/>
                <a:cs typeface="Trebuchet MS"/>
              </a:rPr>
              <a:t>video</a:t>
            </a:r>
            <a:r>
              <a:rPr sz="1600" spc="-135" dirty="0">
                <a:latin typeface="Trebuchet MS"/>
                <a:cs typeface="Trebuchet MS"/>
              </a:rPr>
              <a:t> </a:t>
            </a:r>
            <a:r>
              <a:rPr sz="1600" spc="-60" dirty="0">
                <a:latin typeface="Trebuchet MS"/>
                <a:cs typeface="Trebuchet MS"/>
              </a:rPr>
              <a:t>user</a:t>
            </a:r>
            <a:r>
              <a:rPr sz="1600" spc="-130" dirty="0">
                <a:latin typeface="Trebuchet MS"/>
                <a:cs typeface="Trebuchet MS"/>
              </a:rPr>
              <a:t> </a:t>
            </a:r>
            <a:r>
              <a:rPr sz="1600" spc="-120" dirty="0">
                <a:latin typeface="Trebuchet MS"/>
                <a:cs typeface="Trebuchet MS"/>
              </a:rPr>
              <a:t>journey</a:t>
            </a:r>
            <a:r>
              <a:rPr sz="1600" spc="-90" dirty="0">
                <a:latin typeface="Trebuchet MS"/>
                <a:cs typeface="Trebuchet MS"/>
              </a:rPr>
              <a:t> </a:t>
            </a:r>
            <a:r>
              <a:rPr sz="1600" spc="-130" dirty="0">
                <a:latin typeface="Trebuchet MS"/>
                <a:cs typeface="Trebuchet MS"/>
              </a:rPr>
              <a:t>ya, </a:t>
            </a:r>
            <a:r>
              <a:rPr sz="1600" spc="-10" dirty="0">
                <a:latin typeface="Trebuchet MS"/>
                <a:cs typeface="Trebuchet MS"/>
              </a:rPr>
              <a:t>jangan </a:t>
            </a:r>
            <a:r>
              <a:rPr sz="1600" spc="-110" dirty="0">
                <a:latin typeface="Trebuchet MS"/>
                <a:cs typeface="Trebuchet MS"/>
              </a:rPr>
              <a:t>terlalu</a:t>
            </a:r>
            <a:r>
              <a:rPr sz="1600" spc="-100" dirty="0">
                <a:latin typeface="Trebuchet MS"/>
                <a:cs typeface="Trebuchet MS"/>
              </a:rPr>
              <a:t> </a:t>
            </a:r>
            <a:r>
              <a:rPr sz="1600" spc="-90" dirty="0">
                <a:latin typeface="Trebuchet MS"/>
                <a:cs typeface="Trebuchet MS"/>
              </a:rPr>
              <a:t>cepet</a:t>
            </a:r>
            <a:r>
              <a:rPr sz="1600" spc="-145" dirty="0">
                <a:latin typeface="Trebuchet MS"/>
                <a:cs typeface="Trebuchet MS"/>
              </a:rPr>
              <a:t> </a:t>
            </a:r>
            <a:r>
              <a:rPr sz="1600" spc="-110" dirty="0">
                <a:latin typeface="Trebuchet MS"/>
                <a:cs typeface="Trebuchet MS"/>
              </a:rPr>
              <a:t>biar </a:t>
            </a:r>
            <a:r>
              <a:rPr sz="1600" spc="-45" dirty="0">
                <a:latin typeface="Trebuchet MS"/>
                <a:cs typeface="Trebuchet MS"/>
              </a:rPr>
              <a:t>bisa</a:t>
            </a:r>
            <a:r>
              <a:rPr sz="1600" spc="-130" dirty="0">
                <a:latin typeface="Trebuchet MS"/>
                <a:cs typeface="Trebuchet MS"/>
              </a:rPr>
              <a:t> </a:t>
            </a:r>
            <a:r>
              <a:rPr sz="1600" spc="-125" dirty="0">
                <a:latin typeface="Trebuchet MS"/>
                <a:cs typeface="Trebuchet MS"/>
              </a:rPr>
              <a:t>terlihat</a:t>
            </a:r>
            <a:r>
              <a:rPr sz="1600" spc="-95" dirty="0">
                <a:latin typeface="Trebuchet MS"/>
                <a:cs typeface="Trebuchet MS"/>
              </a:rPr>
              <a:t> dengan</a:t>
            </a:r>
            <a:r>
              <a:rPr sz="1600" spc="-105" dirty="0">
                <a:latin typeface="Trebuchet MS"/>
                <a:cs typeface="Trebuchet MS"/>
              </a:rPr>
              <a:t> </a:t>
            </a:r>
            <a:r>
              <a:rPr sz="1600" spc="-85" dirty="0">
                <a:latin typeface="Trebuchet MS"/>
                <a:cs typeface="Trebuchet MS"/>
              </a:rPr>
              <a:t>jelas. </a:t>
            </a:r>
            <a:r>
              <a:rPr sz="1600" spc="-65" dirty="0">
                <a:latin typeface="Trebuchet MS"/>
                <a:cs typeface="Trebuchet MS"/>
              </a:rPr>
              <a:t>Emphasize</a:t>
            </a:r>
            <a:r>
              <a:rPr sz="1600" spc="-120" dirty="0">
                <a:latin typeface="Trebuchet MS"/>
                <a:cs typeface="Trebuchet MS"/>
              </a:rPr>
              <a:t> </a:t>
            </a:r>
            <a:r>
              <a:rPr sz="1600" spc="-105" dirty="0">
                <a:latin typeface="Trebuchet MS"/>
                <a:cs typeface="Trebuchet MS"/>
              </a:rPr>
              <a:t>di</a:t>
            </a:r>
            <a:r>
              <a:rPr sz="1600" spc="-135" dirty="0">
                <a:latin typeface="Trebuchet MS"/>
                <a:cs typeface="Trebuchet MS"/>
              </a:rPr>
              <a:t> </a:t>
            </a:r>
            <a:r>
              <a:rPr sz="1600" spc="-95" dirty="0">
                <a:latin typeface="Trebuchet MS"/>
                <a:cs typeface="Trebuchet MS"/>
              </a:rPr>
              <a:t>daily</a:t>
            </a:r>
            <a:r>
              <a:rPr sz="1600" spc="-125" dirty="0">
                <a:latin typeface="Trebuchet MS"/>
                <a:cs typeface="Trebuchet MS"/>
              </a:rPr>
              <a:t> </a:t>
            </a:r>
            <a:r>
              <a:rPr sz="1600" spc="-10" dirty="0">
                <a:latin typeface="Trebuchet MS"/>
                <a:cs typeface="Trebuchet MS"/>
              </a:rPr>
              <a:t>rewardnya.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000000"/>
                </a:solidFill>
              </a:rPr>
              <a:t>Confidentially</a:t>
            </a:r>
            <a:r>
              <a:rPr spc="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for</a:t>
            </a:r>
            <a:r>
              <a:rPr spc="6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Internal.</a:t>
            </a:r>
            <a:r>
              <a:rPr spc="7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All</a:t>
            </a:r>
            <a:r>
              <a:rPr spc="6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Rights</a:t>
            </a:r>
            <a:r>
              <a:rPr spc="5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Reserved.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5" dirty="0"/>
              <a:t>General</a:t>
            </a:r>
            <a:r>
              <a:rPr spc="-100" dirty="0"/>
              <a:t> Rules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000000"/>
                </a:solidFill>
              </a:rPr>
              <a:t>Confidentially</a:t>
            </a:r>
            <a:r>
              <a:rPr spc="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for</a:t>
            </a:r>
            <a:r>
              <a:rPr spc="6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Internal.</a:t>
            </a:r>
            <a:r>
              <a:rPr spc="7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All</a:t>
            </a:r>
            <a:r>
              <a:rPr spc="6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Rights</a:t>
            </a:r>
            <a:r>
              <a:rPr spc="5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Reserved.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0537" y="1138554"/>
            <a:ext cx="7919084" cy="1969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Rules:</a:t>
            </a: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pc="-10" dirty="0"/>
          </a:p>
          <a:p>
            <a:pPr marL="12700">
              <a:lnSpc>
                <a:spcPts val="2150"/>
              </a:lnSpc>
              <a:tabLst>
                <a:tab pos="246379" algn="l"/>
              </a:tabLst>
            </a:pPr>
            <a:r>
              <a:rPr lang="en-US" u="none" spc="-50" dirty="0"/>
              <a:t>1. </a:t>
            </a:r>
            <a:r>
              <a:rPr u="none" spc="-50" dirty="0" err="1"/>
              <a:t>bikin</a:t>
            </a:r>
            <a:r>
              <a:rPr u="none" spc="-130" dirty="0"/>
              <a:t> </a:t>
            </a:r>
            <a:r>
              <a:rPr u="none" dirty="0"/>
              <a:t>se-</a:t>
            </a:r>
            <a:r>
              <a:rPr u="none" spc="-75" dirty="0"/>
              <a:t>natural/organic</a:t>
            </a:r>
            <a:r>
              <a:rPr u="none" spc="-160" dirty="0"/>
              <a:t> </a:t>
            </a:r>
            <a:r>
              <a:rPr u="none" spc="-25" dirty="0"/>
              <a:t>mungkin</a:t>
            </a:r>
            <a:r>
              <a:rPr u="none" spc="-160" dirty="0"/>
              <a:t> </a:t>
            </a:r>
            <a:r>
              <a:rPr u="none" spc="-45" dirty="0"/>
              <a:t>seperti</a:t>
            </a:r>
            <a:r>
              <a:rPr u="none" spc="-95" dirty="0"/>
              <a:t> </a:t>
            </a:r>
            <a:r>
              <a:rPr u="none" spc="-20" dirty="0"/>
              <a:t>sharing</a:t>
            </a:r>
            <a:r>
              <a:rPr u="none" spc="-145" dirty="0"/>
              <a:t> </a:t>
            </a:r>
            <a:r>
              <a:rPr u="none" spc="-70" dirty="0" err="1"/>
              <a:t>ke</a:t>
            </a:r>
            <a:r>
              <a:rPr u="none" spc="-110" dirty="0"/>
              <a:t> </a:t>
            </a:r>
            <a:r>
              <a:rPr u="none" spc="-10" dirty="0"/>
              <a:t>followers</a:t>
            </a:r>
          </a:p>
          <a:p>
            <a:pPr marL="12700">
              <a:lnSpc>
                <a:spcPct val="100000"/>
              </a:lnSpc>
              <a:tabLst>
                <a:tab pos="246379" algn="l"/>
              </a:tabLst>
            </a:pPr>
            <a:r>
              <a:rPr lang="en-US" u="none" dirty="0"/>
              <a:t>2. </a:t>
            </a:r>
            <a:r>
              <a:rPr u="none" dirty="0"/>
              <a:t>hook</a:t>
            </a:r>
            <a:r>
              <a:rPr u="none" spc="-180" dirty="0"/>
              <a:t> </a:t>
            </a:r>
            <a:r>
              <a:rPr u="none" spc="75" dirty="0"/>
              <a:t>C</a:t>
            </a:r>
            <a:r>
              <a:rPr u="none" spc="-150" dirty="0"/>
              <a:t> </a:t>
            </a:r>
            <a:r>
              <a:rPr u="none" spc="-35" dirty="0"/>
              <a:t>caption</a:t>
            </a:r>
            <a:r>
              <a:rPr u="none" spc="-150" dirty="0"/>
              <a:t> </a:t>
            </a:r>
            <a:r>
              <a:rPr u="none" dirty="0"/>
              <a:t>harus</a:t>
            </a:r>
            <a:r>
              <a:rPr u="none" spc="-165" dirty="0"/>
              <a:t> </a:t>
            </a:r>
            <a:r>
              <a:rPr u="none" spc="-20" dirty="0"/>
              <a:t>click</a:t>
            </a:r>
            <a:r>
              <a:rPr u="none" spc="-155" dirty="0"/>
              <a:t> </a:t>
            </a:r>
            <a:r>
              <a:rPr u="none" spc="-65" dirty="0"/>
              <a:t>bait</a:t>
            </a:r>
            <a:r>
              <a:rPr u="none" spc="-145" dirty="0"/>
              <a:t> </a:t>
            </a:r>
            <a:r>
              <a:rPr u="none" spc="-10" dirty="0"/>
              <a:t>dan</a:t>
            </a:r>
            <a:r>
              <a:rPr u="none" spc="-140" dirty="0"/>
              <a:t> </a:t>
            </a:r>
            <a:r>
              <a:rPr u="none" spc="-50" dirty="0"/>
              <a:t>bikin</a:t>
            </a:r>
            <a:r>
              <a:rPr u="none" spc="-165" dirty="0"/>
              <a:t> </a:t>
            </a:r>
            <a:r>
              <a:rPr u="none" spc="-40" dirty="0"/>
              <a:t>orang</a:t>
            </a:r>
            <a:r>
              <a:rPr u="none" spc="-170" dirty="0"/>
              <a:t> </a:t>
            </a:r>
            <a:r>
              <a:rPr u="none" spc="-10" dirty="0"/>
              <a:t>penasaran</a:t>
            </a:r>
          </a:p>
          <a:p>
            <a:pPr marL="12700">
              <a:lnSpc>
                <a:spcPct val="100000"/>
              </a:lnSpc>
              <a:tabLst>
                <a:tab pos="246379" algn="l"/>
              </a:tabLst>
            </a:pPr>
            <a:r>
              <a:rPr lang="en-US" u="none" dirty="0"/>
              <a:t>3. </a:t>
            </a:r>
            <a:r>
              <a:rPr u="none" dirty="0" err="1"/>
              <a:t>harus</a:t>
            </a:r>
            <a:r>
              <a:rPr u="none" spc="-140" dirty="0"/>
              <a:t> </a:t>
            </a:r>
            <a:r>
              <a:rPr u="none" spc="-105" dirty="0"/>
              <a:t>interaktif,</a:t>
            </a:r>
            <a:r>
              <a:rPr u="none" spc="-130" dirty="0"/>
              <a:t> </a:t>
            </a:r>
            <a:r>
              <a:rPr u="none" spc="-10" dirty="0"/>
              <a:t>semangat</a:t>
            </a:r>
          </a:p>
          <a:p>
            <a:pPr marL="12700">
              <a:lnSpc>
                <a:spcPct val="100000"/>
              </a:lnSpc>
              <a:tabLst>
                <a:tab pos="246379" algn="l"/>
              </a:tabLst>
            </a:pPr>
            <a:r>
              <a:rPr lang="en-US" u="none" spc="-35" dirty="0"/>
              <a:t>4. </a:t>
            </a:r>
            <a:r>
              <a:rPr u="none" spc="-35" dirty="0"/>
              <a:t>max</a:t>
            </a:r>
            <a:r>
              <a:rPr u="none" spc="-135" dirty="0"/>
              <a:t> </a:t>
            </a:r>
            <a:r>
              <a:rPr u="none" spc="-20" dirty="0"/>
              <a:t>durasi</a:t>
            </a:r>
            <a:r>
              <a:rPr u="none" spc="-155" dirty="0"/>
              <a:t> </a:t>
            </a:r>
            <a:r>
              <a:rPr u="none" spc="-25" dirty="0"/>
              <a:t>60s</a:t>
            </a:r>
          </a:p>
          <a:p>
            <a:pPr marL="12700">
              <a:lnSpc>
                <a:spcPct val="100000"/>
              </a:lnSpc>
              <a:tabLst>
                <a:tab pos="245745" algn="l"/>
              </a:tabLst>
            </a:pPr>
            <a:r>
              <a:rPr lang="en-US" u="none" spc="-55" dirty="0"/>
              <a:t>5. </a:t>
            </a:r>
            <a:r>
              <a:rPr u="none" spc="-55" dirty="0" err="1"/>
              <a:t>tidak</a:t>
            </a:r>
            <a:r>
              <a:rPr u="none" spc="-135" dirty="0"/>
              <a:t> </a:t>
            </a:r>
            <a:r>
              <a:rPr u="none" spc="-20" dirty="0"/>
              <a:t>boleh</a:t>
            </a:r>
            <a:r>
              <a:rPr u="none" spc="-155" dirty="0"/>
              <a:t> </a:t>
            </a:r>
            <a:r>
              <a:rPr u="none" spc="-35" dirty="0"/>
              <a:t>pakai</a:t>
            </a:r>
            <a:r>
              <a:rPr u="none" spc="-130" dirty="0"/>
              <a:t> </a:t>
            </a:r>
            <a:r>
              <a:rPr u="none" spc="-60" dirty="0"/>
              <a:t>baju</a:t>
            </a:r>
            <a:r>
              <a:rPr u="none" spc="-155" dirty="0"/>
              <a:t> </a:t>
            </a:r>
            <a:r>
              <a:rPr u="none" spc="-40" dirty="0"/>
              <a:t>warna</a:t>
            </a:r>
            <a:r>
              <a:rPr u="none" spc="-135" dirty="0"/>
              <a:t> </a:t>
            </a:r>
            <a:r>
              <a:rPr u="none" spc="-60" dirty="0"/>
              <a:t>kompetitor</a:t>
            </a:r>
            <a:r>
              <a:rPr u="none" spc="-130" dirty="0"/>
              <a:t> </a:t>
            </a:r>
            <a:r>
              <a:rPr u="none" spc="-140" dirty="0"/>
              <a:t>(ijo,</a:t>
            </a:r>
            <a:r>
              <a:rPr u="none" spc="-155" dirty="0"/>
              <a:t> </a:t>
            </a:r>
            <a:r>
              <a:rPr u="none" spc="-70" dirty="0"/>
              <a:t>orange,</a:t>
            </a:r>
            <a:r>
              <a:rPr u="none" spc="-165" dirty="0"/>
              <a:t> </a:t>
            </a:r>
            <a:r>
              <a:rPr u="none" spc="-10" dirty="0" err="1"/>
              <a:t>ungu</a:t>
            </a:r>
            <a:r>
              <a:rPr u="none" spc="-1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2795" y="2775915"/>
            <a:ext cx="412496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spc="-190" dirty="0">
                <a:solidFill>
                  <a:srgbClr val="FFFFFF"/>
                </a:solidFill>
                <a:latin typeface="Tahoma"/>
                <a:cs typeface="Tahoma"/>
              </a:rPr>
              <a:t>Thank</a:t>
            </a:r>
            <a:r>
              <a:rPr sz="6000" b="1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6000" b="1" spc="-20" dirty="0">
                <a:solidFill>
                  <a:srgbClr val="FFFFFF"/>
                </a:solidFill>
                <a:latin typeface="Tahoma"/>
                <a:cs typeface="Tahoma"/>
              </a:rPr>
              <a:t>you!</a:t>
            </a:r>
            <a:endParaRPr sz="600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65"/>
              </a:spcBef>
            </a:pPr>
            <a:r>
              <a:rPr dirty="0"/>
              <a:t>Confidentially</a:t>
            </a:r>
            <a:r>
              <a:rPr spc="30" dirty="0"/>
              <a:t> </a:t>
            </a:r>
            <a:r>
              <a:rPr dirty="0"/>
              <a:t>for</a:t>
            </a:r>
            <a:r>
              <a:rPr spc="65" dirty="0"/>
              <a:t> </a:t>
            </a:r>
            <a:r>
              <a:rPr spc="-10" dirty="0"/>
              <a:t>Internal.</a:t>
            </a:r>
            <a:r>
              <a:rPr spc="65" dirty="0"/>
              <a:t> </a:t>
            </a:r>
            <a:r>
              <a:rPr dirty="0"/>
              <a:t>All</a:t>
            </a:r>
            <a:r>
              <a:rPr spc="60" dirty="0"/>
              <a:t> </a:t>
            </a:r>
            <a:r>
              <a:rPr dirty="0"/>
              <a:t>Rights</a:t>
            </a:r>
            <a:r>
              <a:rPr spc="55" dirty="0"/>
              <a:t> </a:t>
            </a:r>
            <a:r>
              <a:rPr spc="-10" dirty="0"/>
              <a:t>Reserved.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6788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289</Words>
  <Application>Microsoft Macintosh PowerPoint</Application>
  <PresentationFormat>Layar Lebar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6</vt:i4>
      </vt:variant>
    </vt:vector>
  </HeadingPairs>
  <TitlesOfParts>
    <vt:vector size="10" baseType="lpstr">
      <vt:lpstr>Calibri</vt:lpstr>
      <vt:lpstr>Tahoma</vt:lpstr>
      <vt:lpstr>Trebuchet MS</vt:lpstr>
      <vt:lpstr>Office Theme</vt:lpstr>
      <vt:lpstr>2023</vt:lpstr>
      <vt:lpstr>Product Knowledge</vt:lpstr>
      <vt:lpstr>Key Message</vt:lpstr>
      <vt:lpstr>Key Message</vt:lpstr>
      <vt:lpstr>General Rules</vt:lpstr>
      <vt:lpstr>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</dc:title>
  <dc:creator>Stefanie Laksita Puteri A</dc:creator>
  <cp:lastModifiedBy>Microsoft Office User</cp:lastModifiedBy>
  <cp:revision>3</cp:revision>
  <dcterms:created xsi:type="dcterms:W3CDTF">2025-02-20T07:05:39Z</dcterms:created>
  <dcterms:modified xsi:type="dcterms:W3CDTF">2025-06-02T07:35:47Z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2025-02-20T00:00:00Z</vt:filetime>
  </property>
  <property fmtid="{D5CDD505-2E9C-101B-9397-08002B2CF9AE}" pid="5" name="MSIP_Label_cc760453-53ae-4297-a54b-71eea824cb11_Enabled">
    <vt:lpwstr>True</vt:lpwstr>
  </property>
  <property fmtid="{D5CDD505-2E9C-101B-9397-08002B2CF9AE}" pid="6" name="MSIP_Label_cc760453-53ae-4297-a54b-71eea824cb11_Method">
    <vt:lpwstr>Privileged</vt:lpwstr>
  </property>
  <property fmtid="{D5CDD505-2E9C-101B-9397-08002B2CF9AE}" pid="7" name="MSIP_Label_cc760453-53ae-4297-a54b-71eea824cb11_SiteId">
    <vt:lpwstr>aeea8c8a-851e-46dc-b993-cac6f54b59c6</vt:lpwstr>
  </property>
  <property fmtid="{D5CDD505-2E9C-101B-9397-08002B2CF9AE}" pid="8" name="Producer">
    <vt:lpwstr>Microsoft® PowerPoint® for Microsoft 365</vt:lpwstr>
  </property>
</Properties>
</file>