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48A35-5415-4CB3-9F21-79A525ADF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F1DC3-CF9B-4CC8-B182-0FBA6C740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5E94F-A6DF-4422-9BF6-384F526A6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C525A-7CEC-432A-8826-F34CEE55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E27B9-C102-4313-BA32-4C680B08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677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86065-E23A-4697-9C3B-B60C444C1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D41DA5-4574-4C07-8A61-CA05980C7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6DEBC-5FF9-423D-A818-99D5881E4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C3530-83AA-4785-9DC0-B76E5062A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3D1F7-92D9-4EC4-BB2F-CDDD823D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163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233905-DF5C-489C-9F7B-67941768F0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70C3F-C750-4E3E-B1E6-2F2C332B8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EC784-0CB9-4875-8D1E-7CBC8FC42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69256-E5DC-439C-8E27-108A83D99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CAA6C-E4B1-4A96-A369-9B0399DE3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970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2C9D-A3C3-4453-9990-58F43605A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D7731-4F81-44EC-AEDA-FA74F05CC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D2D87-CC29-4768-A7D0-2F2DF21E2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50DF5-4D54-4FFD-B749-B741A77ED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4C615-A03F-4BE8-A29E-E6F77B13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430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49FC2-4F7F-4437-8BA3-EC6B29E15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5A207-E9EE-435A-B924-AA7BB4212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AF51B-4C43-4385-B89A-2F392C52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947D-8D52-4AB6-A076-7BAFFD25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656DB-E4F8-4A96-80CE-D30513B4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079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BCE77-CFC1-437F-9D81-686E3101A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956A7-89F0-4AB0-B4B9-3BADEB25A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972E2-7428-4DD3-94F9-6CD3C5DD7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32FBAC-7D92-4EEB-A737-C76A085E2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808039-5388-418D-8FCF-EA2884D0D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907D0-707C-456D-9A92-8A0C46AA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035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19B18-CB77-4497-B2D2-4E579A3F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F0C16-EA89-4567-890C-C35476EC2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C5CEB-369B-49DF-A086-628E3465B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AAAD24-CD25-4B8D-B5E5-7F93B66A0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86D46A-0B39-40C1-BA3D-C4F4E4F5AC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0A5666-F126-4C33-8CB8-B108D045C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57BED-978B-41C2-9396-D1DA2E922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297059-6FB1-4AD6-B537-6CFAF766A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67757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23FEF-F0C2-41D4-9B46-359990AFA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CFC5F1-D8BF-4C38-B887-ACC6A8404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59C463-760D-4FC4-8925-CE5809554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83F93-9B7F-4655-8249-CB42A629B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0503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F015B7-2199-4FE8-B734-850655DAD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CAEE38-E4A5-43BA-AD67-832565EAF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6CC2C0-F8AD-4F9B-9193-D04F00D7D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396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E6E53-6328-4B1F-A8CB-2D776221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E5488-E091-4400-A735-9EE945FE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DADB2-202A-44A2-976D-C3E0AC725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54E94-DF89-457D-99D2-FF08B70A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E433C-CA0C-4FDC-A103-572C13317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0BAA4-A9D0-4830-A9AE-8EFFADA22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4504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A6574-45B2-440D-BA5E-FF0195BF9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35725C-170C-4DF9-BBA0-044F2ACE1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F904C-0B08-4A64-BF3A-7789EE6DE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CD5F9-8C16-4CAA-82A4-D97A91349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8FD03-D75E-4029-8A29-11587DC5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9B794-03E0-46E2-B590-37BD9AE0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502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085AA3-9463-4F0B-B230-02C7DBC04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14768-8D9D-4B85-A4A8-981176535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553F1-C9AF-4C52-AA88-F89319EFB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7CA9D-0940-4C18-B919-FB9E2617F7B1}" type="datetimeFigureOut">
              <a:rPr lang="en-ID" smtClean="0"/>
              <a:t>26/09/2024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7FE78-AC92-456A-B7D5-66FA582A6C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6CC77-8E23-4100-A80A-877BC852B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C3E35-EB45-4AA9-AEBB-5C1A454CE71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024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D0EB5-3980-4ADE-ACDF-79AE2ABE32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FF03A3-360D-4750-86D6-E922B90186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5709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PC04</dc:creator>
  <cp:lastModifiedBy>PC04</cp:lastModifiedBy>
  <cp:revision>1</cp:revision>
  <dcterms:created xsi:type="dcterms:W3CDTF">2024-09-26T08:59:39Z</dcterms:created>
  <dcterms:modified xsi:type="dcterms:W3CDTF">2024-09-26T08:59:55Z</dcterms:modified>
</cp:coreProperties>
</file>