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95a312c762413c" /><Relationship Type="http://schemas.openxmlformats.org/officeDocument/2006/relationships/extended-properties" Target="/docProps/app.xml" Id="R61d48b37399b47da" /><Relationship Type="http://schemas.openxmlformats.org/officeDocument/2006/relationships/officeDocument" Target="/ppt/presentation.xml" Id="R86f665426e89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15844f8664cbb"/>
  </p:sldMasterIdLst>
  <p:notesMasterIdLst>
    <p:notesMasterId xmlns:r="http://schemas.openxmlformats.org/officeDocument/2006/relationships" r:id="Re161644766664fba"/>
  </p:notesMasterIdLst>
  <p:sldIdLst>
    <p:sldId xmlns:r="http://schemas.openxmlformats.org/officeDocument/2006/relationships" id="256" r:id="R3541deca38c94161"/>
    <p:sldId xmlns:r="http://schemas.openxmlformats.org/officeDocument/2006/relationships" id="257" r:id="Rca9ca3bb2f364058"/>
    <p:sldId xmlns:r="http://schemas.openxmlformats.org/officeDocument/2006/relationships" id="258" r:id="R7618687950fb42df"/>
    <p:sldId xmlns:r="http://schemas.openxmlformats.org/officeDocument/2006/relationships" id="259" r:id="R2cb276bc707845c6"/>
    <p:sldId xmlns:r="http://schemas.openxmlformats.org/officeDocument/2006/relationships" id="260" r:id="Rfd444aa00e2e423a"/>
    <p:sldId xmlns:r="http://schemas.openxmlformats.org/officeDocument/2006/relationships" id="261" r:id="Rd9f819d214084bf0"/>
    <p:sldId xmlns:r="http://schemas.openxmlformats.org/officeDocument/2006/relationships" id="262" r:id="Rc4231ec71f7d4d5a"/>
    <p:sldId xmlns:r="http://schemas.openxmlformats.org/officeDocument/2006/relationships" id="263" r:id="R2e83bd2ac3474b4a"/>
    <p:sldId xmlns:r="http://schemas.openxmlformats.org/officeDocument/2006/relationships" id="264" r:id="Rdc48706c97ce48c9"/>
    <p:sldId xmlns:r="http://schemas.openxmlformats.org/officeDocument/2006/relationships" id="265" r:id="Red2f25617a474782"/>
    <p:sldId xmlns:r="http://schemas.openxmlformats.org/officeDocument/2006/relationships" id="266" r:id="R384c8a7be97c491e"/>
    <p:sldId xmlns:r="http://schemas.openxmlformats.org/officeDocument/2006/relationships" id="267" r:id="R17a6811b1aae405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09d8d96e9964afb" /><Relationship Type="http://schemas.openxmlformats.org/officeDocument/2006/relationships/slideMaster" Target="/ppt/slideMasters/slideMaster1.xml" Id="R4ab15844f8664cbb" /><Relationship Type="http://schemas.openxmlformats.org/officeDocument/2006/relationships/notesMaster" Target="/ppt/notesMasters/notesMaster1.xml" Id="Re161644766664fba" /><Relationship Type="http://schemas.openxmlformats.org/officeDocument/2006/relationships/presProps" Target="/ppt/presProps.xml" Id="R6a66a9ec622f46b9" /><Relationship Type="http://schemas.openxmlformats.org/officeDocument/2006/relationships/tableStyles" Target="/ppt/tableStyles.xml" Id="R605c51af41104be1" /><Relationship Type="http://schemas.openxmlformats.org/officeDocument/2006/relationships/slide" Target="/ppt/slides/slide1.xml" Id="R3541deca38c94161" /><Relationship Type="http://schemas.openxmlformats.org/officeDocument/2006/relationships/slide" Target="/ppt/slides/slide2.xml" Id="Rca9ca3bb2f364058" /><Relationship Type="http://schemas.openxmlformats.org/officeDocument/2006/relationships/slide" Target="/ppt/slides/slide3.xml" Id="R7618687950fb42df" /><Relationship Type="http://schemas.openxmlformats.org/officeDocument/2006/relationships/slide" Target="/ppt/slides/slide4.xml" Id="R2cb276bc707845c6" /><Relationship Type="http://schemas.openxmlformats.org/officeDocument/2006/relationships/slide" Target="/ppt/slides/slide5.xml" Id="Rfd444aa00e2e423a" /><Relationship Type="http://schemas.openxmlformats.org/officeDocument/2006/relationships/slide" Target="/ppt/slides/slide6.xml" Id="Rd9f819d214084bf0" /><Relationship Type="http://schemas.openxmlformats.org/officeDocument/2006/relationships/slide" Target="/ppt/slides/slide7.xml" Id="Rc4231ec71f7d4d5a" /><Relationship Type="http://schemas.openxmlformats.org/officeDocument/2006/relationships/slide" Target="/ppt/slides/slide8.xml" Id="R2e83bd2ac3474b4a" /><Relationship Type="http://schemas.openxmlformats.org/officeDocument/2006/relationships/slide" Target="/ppt/slides/slide9.xml" Id="Rdc48706c97ce48c9" /><Relationship Type="http://schemas.openxmlformats.org/officeDocument/2006/relationships/slide" Target="/ppt/slides/slide10.xml" Id="Red2f25617a474782" /><Relationship Type="http://schemas.openxmlformats.org/officeDocument/2006/relationships/slide" Target="/ppt/slides/slide11.xml" Id="R384c8a7be97c491e" /><Relationship Type="http://schemas.openxmlformats.org/officeDocument/2006/relationships/slide" Target="/ppt/slides/slide12.xml" Id="R17a6811b1aae40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b17a2141f47489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ceed16950aa4418" /><Relationship Type="http://schemas.openxmlformats.org/officeDocument/2006/relationships/notesMaster" Target="/ppt/notesMasters/notesMaster1.xml" Id="Rd3d5ac1b475c439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30ec67bd054bc0" /><Relationship Type="http://schemas.openxmlformats.org/officeDocument/2006/relationships/notesMaster" Target="/ppt/notesMasters/notesMaster1.xml" Id="R201ac1cb271343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75dc6f17fe4618" /><Relationship Type="http://schemas.openxmlformats.org/officeDocument/2006/relationships/notesMaster" Target="/ppt/notesMasters/notesMaster1.xml" Id="R3ae4fdec55d8466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4f0fccf997a4690" /><Relationship Type="http://schemas.openxmlformats.org/officeDocument/2006/relationships/notesMaster" Target="/ppt/notesMasters/notesMaster1.xml" Id="R58c7b31cfa3248d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cb9234b66b4902" /><Relationship Type="http://schemas.openxmlformats.org/officeDocument/2006/relationships/notesMaster" Target="/ppt/notesMasters/notesMaster1.xml" Id="Raadc7f709cfc40e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34f5ce8c714cba" /><Relationship Type="http://schemas.openxmlformats.org/officeDocument/2006/relationships/notesMaster" Target="/ppt/notesMasters/notesMaster1.xml" Id="Ra269888144744e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22111329eb4af9" /><Relationship Type="http://schemas.openxmlformats.org/officeDocument/2006/relationships/notesMaster" Target="/ppt/notesMasters/notesMaster1.xml" Id="Rec0af3b3b25e46b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88d6e00682349e8" /><Relationship Type="http://schemas.openxmlformats.org/officeDocument/2006/relationships/notesMaster" Target="/ppt/notesMasters/notesMaster1.xml" Id="R74fa057a145e43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6008fee7ee429d" /><Relationship Type="http://schemas.openxmlformats.org/officeDocument/2006/relationships/notesMaster" Target="/ppt/notesMasters/notesMaster1.xml" Id="R9d04345ef7144b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1f12403fcb4bd4" /><Relationship Type="http://schemas.openxmlformats.org/officeDocument/2006/relationships/notesMaster" Target="/ppt/notesMasters/notesMaster1.xml" Id="Re34bc4218844416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f2eec157f3c46bd" /><Relationship Type="http://schemas.openxmlformats.org/officeDocument/2006/relationships/notesMaster" Target="/ppt/notesMasters/notesMaster1.xml" Id="Rcb85be17a866436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a90a6d10c324119" /><Relationship Type="http://schemas.openxmlformats.org/officeDocument/2006/relationships/notesMaster" Target="/ppt/notesMasters/notesMaster1.xml" Id="Ra43f5f252b764d8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89835ee7a434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9b781bac4554a2a" /><Relationship Type="http://schemas.openxmlformats.org/officeDocument/2006/relationships/slideLayout" Target="/ppt/slideLayouts/slideLayout1.xml" Id="R4f263218d56b48e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63218d56b48e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1bd076db42c4" /><Relationship Type="http://schemas.openxmlformats.org/officeDocument/2006/relationships/notesSlide" Target="/ppt/notesSlides/notesSlide1.xml" Id="R43ccf533baf349b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1703e0214ce5" /><Relationship Type="http://schemas.openxmlformats.org/officeDocument/2006/relationships/notesSlide" Target="/ppt/notesSlides/notesSlide10.xml" Id="R45bc7a89e7724e6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0405bdf24285" /><Relationship Type="http://schemas.openxmlformats.org/officeDocument/2006/relationships/notesSlide" Target="/ppt/notesSlides/notesSlide11.xml" Id="Re3812a8aaa724c0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dec54ed54147" /><Relationship Type="http://schemas.openxmlformats.org/officeDocument/2006/relationships/notesSlide" Target="/ppt/notesSlides/notesSlide12.xml" Id="R891fc7299fd8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0ac734c54017" /><Relationship Type="http://schemas.openxmlformats.org/officeDocument/2006/relationships/notesSlide" Target="/ppt/notesSlides/notesSlide2.xml" Id="R0cc1130169cc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e8d2afb64c75" /><Relationship Type="http://schemas.openxmlformats.org/officeDocument/2006/relationships/notesSlide" Target="/ppt/notesSlides/notesSlide3.xml" Id="R7e70b9da6aa5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bb3d55fc46f6" /><Relationship Type="http://schemas.openxmlformats.org/officeDocument/2006/relationships/notesSlide" Target="/ppt/notesSlides/notesSlide4.xml" Id="R9194ad826504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6451447249a7" /><Relationship Type="http://schemas.openxmlformats.org/officeDocument/2006/relationships/notesSlide" Target="/ppt/notesSlides/notesSlide5.xml" Id="R7457cd7be1ae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436abf254c44" /><Relationship Type="http://schemas.openxmlformats.org/officeDocument/2006/relationships/notesSlide" Target="/ppt/notesSlides/notesSlide6.xml" Id="Rff5562a13726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fac935ea460b" /><Relationship Type="http://schemas.openxmlformats.org/officeDocument/2006/relationships/notesSlide" Target="/ppt/notesSlides/notesSlide7.xml" Id="R12455d13ed954c5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cc908b5441f1" /><Relationship Type="http://schemas.openxmlformats.org/officeDocument/2006/relationships/notesSlide" Target="/ppt/notesSlides/notesSlide8.xml" Id="R61f3e27d5b794ee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fca779954753" /><Relationship Type="http://schemas.openxmlformats.org/officeDocument/2006/relationships/notesSlide" Target="/ppt/notesSlides/notesSlide9.xml" Id="Rc5e10e3679b4458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F99938A-04D1-47CA-8E9C-CEB89B430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58AF7C-8686-4ACD-85F7-0732C069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0"/>
            <a:ext cx="371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6C1B97-AE68-4476-A8FC-09DE3ADA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0"/>
            <a:ext cx="400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2129FE-5C02-4C4E-9661-92A1573A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0"/>
            <a:ext cx="400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215761-7480-4D4C-B0C6-1332F6EB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0"/>
            <a:ext cx="400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7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A4E57D-FAD8-48A6-8C21-E4B5D376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96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D7C66"/>
                </a:solidFill>
              </a:defRPr>
            </a:pPr>
            <a:r>
              <a:rPr sz="1125" b="1">
                <a:solidFill>
                  <a:srgbClr val="0D7C66"/>
                </a:solidFill>
              </a:rPr>
              <a:t>PQN 2026 • PEKANBARU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D7F5AD-B8E4-4036-A0B3-B5CC90FF4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239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152B2A"/>
                </a:solidFill>
              </a:defRPr>
            </a:pPr>
            <a:r>
              <a:rPr sz="5250" b="1">
                <a:solidFill>
                  <a:srgbClr val="152B2A"/>
                </a:solidFill>
              </a:rPr>
              <a:t>TEMASYA</a:t>
            </a:r>
          </a:p>
          <a:p xmlns:a="http://schemas.openxmlformats.org/drawingml/2006/main">
            <a:pPr algn="l">
              <a:defRPr sz="5250" b="1">
                <a:solidFill>
                  <a:srgbClr val="152B2A"/>
                </a:solidFill>
              </a:defRPr>
            </a:pPr>
            <a:r>
              <a:rPr sz="5250" b="1">
                <a:solidFill>
                  <a:srgbClr val="152B2A"/>
                </a:solidFill>
              </a:rPr>
              <a:t>QRIS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9B1DF1-6E7E-4E90-86B0-3916058FA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619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6B35"/>
                </a:solidFill>
              </a:defRPr>
            </a:pPr>
            <a:r>
              <a:rPr sz="2025" b="1">
                <a:solidFill>
                  <a:srgbClr val="FF6B35"/>
                </a:solidFill>
              </a:rPr>
              <a:t>Ragam Hobi, Satu QRIS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A7D232-418B-4530-BA53-B71C5D84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600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Konsep kegiatan 3 hari di Mal SKA Pekanbaru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4AAEA-AA75-450B-978C-A20BB98C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14287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BEA7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AB1D29-7100-49E4-B00B-A99B8395B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048250"/>
            <a:ext cx="1162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BERSUA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1AD442-3590-47EC-9EE2-8C90650D8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048250"/>
            <a:ext cx="16954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0A7C03-7923-4E3F-A649-DE3EC3E77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0482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BERKARYA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EFFA67-7EF3-4ABD-B4BF-D7F01187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048250"/>
            <a:ext cx="1571625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310ACC-D166-4AD9-A310-1C2CCDCE1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048250"/>
            <a:ext cx="13049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BERJAYA</a:t>
            </a:r>
          </a:p>
        </p:txBody>
      </p:sp>
    </p:spTree>
    <p:extLst>
      <p:ext uri="{BB962C8B-B14F-4D97-AF65-F5344CB8AC3E}">
        <p14:creationId xmlns:p14="http://schemas.microsoft.com/office/powerpoint/2010/main" val="4905066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D7C6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2752D8E-608A-474A-8AC3-F98AEDE05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74C668-127D-4A17-9C00-23D94A9E6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953252-3BE0-479E-B664-658D3F0AF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VISITOR JOURNEY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C618DC-EEBD-4A01-8E28-6565D2431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Jejak Temasya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31108C-4F75-42CB-BDB4-58C62A361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E6E1"/>
                </a:solidFill>
              </a:defRPr>
            </a:pPr>
            <a:r>
              <a:rPr sz="1500" b="0">
                <a:solidFill>
                  <a:srgbClr val="D8E6E1"/>
                </a:solidFill>
              </a:rPr>
              <a:t>Misi pengunjung yang menghubungkan seluruh area dan mengubah transaksi menjadi pengalaman.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9B9BA0-CB25-4E9A-B1C6-FFF5CAED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B4577F-7EE0-459E-B6E6-E73136857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14575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25D2AC-B933-4D89-BA88-E0C95DCE3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14575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945341-CADB-474B-BA9F-A87D14525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3145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AMBIL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210BDA-B9CB-45A5-B3F0-18102ED38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6860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Paspor Temasya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B3E7FE-24C2-478A-ACD4-36033951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143125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7D41D0-F3D7-4952-A6C1-178D2F140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14575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4E22A6-F6C2-454D-A4AE-80409D23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314575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2F68D6-907A-42B4-9FFF-0A6C2827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3145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JELAJAH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91BCF6-7777-4646-834F-D7E61B7EC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6860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Tenant &amp; komunitas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27D400-B411-48D4-BFC8-47600921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143125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815A7B-6B1B-44E6-93A6-6F6097988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314575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610247-1AEA-4D70-8F61-40E332F81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314575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5A9180-1A1D-4B3C-8C6A-3C8365B0D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145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COBA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6E602A-AC18-4E58-89A3-EF640690E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6860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QRIS TAP &amp; games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727F52-C277-40AA-A832-D912CF03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5E9CF1-389B-4466-B900-50FC10E9B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81450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B7E867-D094-4064-B392-26CC0599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81450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56E4A0-2CE6-42D1-A98D-A049A703B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9814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TRANSAKSI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10EF9F-D89F-4476-80C4-93084543A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352925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QRIS di Laman Selera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ED0BDF-9C7F-40A9-9C51-E13499376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810000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D46059-875F-4F58-BC8C-B248C664E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981450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FF8C220-3266-4C74-922B-6EC539BDD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981450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A4FD427-B61D-47E6-A7A7-A6FE71F31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9814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BAGIKAN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591B071-3DEC-4B06-BC8E-5F7041290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352925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Konten pengalaman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1DE76FF-73C1-4922-A687-04274FCE4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810000"/>
            <a:ext cx="3190875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E386C61-B486-4973-BBFF-17245E5C4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981450"/>
            <a:ext cx="4572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8D91BC-E079-4476-9C94-76CD7B405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81450"/>
            <a:ext cx="19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3B90EB2-DBB7-4B6A-A30B-59675DD02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9814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TUKARKAN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04BC89-8CC9-4133-A4DF-AB23A747A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352925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B68"/>
                </a:solidFill>
              </a:defRPr>
            </a:pPr>
            <a:r>
              <a:rPr sz="1275" b="0">
                <a:solidFill>
                  <a:srgbClr val="5C6B68"/>
                </a:solidFill>
              </a:rPr>
              <a:t>Poin &amp; hadiah</a:t>
            </a:r>
          </a:p>
        </p:txBody>
      </p:sp>
    </p:spTree>
    <p:extLst>
      <p:ext uri="{BB962C8B-B14F-4D97-AF65-F5344CB8AC3E}">
        <p14:creationId xmlns:p14="http://schemas.microsoft.com/office/powerpoint/2010/main" val="17378328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900399B-F3B0-41FB-8FE8-04AD1BB94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1B60F0-B22A-4D75-B18E-71DD5863E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8D3262-B209-4B0F-9169-BDF511EFA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COLLABORATION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B60701-F77A-4F25-8816-8917C6084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Ekosistem kolaborasi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9F9723-5EEE-4FA3-B1CE-DA5864111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Temasya QRIS tumbuh lewat kurasi partner yang relevan dengan kultur anak muda Pekanbaru.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41006A-AFB8-4491-8919-F682700CA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47875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KOMUNITAS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7872D3-8640-4BA5-BBE3-170BD1753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047875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musik • dance • gaming • olahraga • kolektor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304C67-90BD-4654-A2DB-04259508F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65F617-824A-479E-B3AC-0CC4F3F53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28925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CREATIVE PARTNER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F60F03-2BE7-43AF-8C9D-DD6539D62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828925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DIY studio • pottery • candle • painting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6CEE7E-C6CD-4B40-85D3-6A2A3753A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653DAD-A92E-458F-A74A-F2FC3F960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9975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77DFF"/>
                </a:solidFill>
              </a:defRPr>
            </a:pPr>
            <a:r>
              <a:rPr sz="1350" b="1">
                <a:solidFill>
                  <a:srgbClr val="377DFF"/>
                </a:solidFill>
              </a:rPr>
              <a:t>TENANT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145BBD-0162-4674-8CB8-E35D6F93C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609975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kuliner • coffee • apparel • thrift • vinyl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5D6A3E-23CB-456F-85A7-A2E8516E8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ECC844-D56C-4B8D-90F3-D24D74DA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5CF6"/>
                </a:solidFill>
              </a:defRPr>
            </a:pPr>
            <a:r>
              <a:rPr sz="1350" b="1">
                <a:solidFill>
                  <a:srgbClr val="8A5CF6"/>
                </a:solidFill>
              </a:rPr>
              <a:t>INSTITUSI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8590CC-AE8A-46B1-9D0B-D108305F8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391025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Bank Indonesia • OJK • perbankan • Mal SKA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82E121-A5FA-4EE7-A0D8-9CC74E6C7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88EA2D-4B06-40BF-B415-E6FF41627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72075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CREATOR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101BE6-D93D-4A75-9B6D-ADBDFC8B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172075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business • financial lifestyle • food • culture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EC491F-E99F-4C8F-8126-595667CFC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2C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415810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52B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12C0D3-ABE3-4991-90E9-936104E6E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809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TEMASYA QRIS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1B3E5B-BA4E-491A-98B0-7C7B267C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BEA74"/>
                </a:solidFill>
              </a:defRPr>
            </a:pPr>
            <a:r>
              <a:rPr sz="1800" b="1">
                <a:solidFill>
                  <a:srgbClr val="CBEA74"/>
                </a:solidFill>
              </a:rPr>
              <a:t>Ragam Hobi, Satu QRIS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4C8F96-9CA1-49AE-8E97-1AE6AA8A9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Bersua dalam komunitas.</a:t>
            </a:r>
          </a:p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Berkarya dari hobi.</a:t>
            </a:r>
          </a:p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Berjaya bersama QRIS.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9BF5B8-1DE4-4C63-BB95-2B5E91A1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0"/>
            <a:ext cx="342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859581-2117-4B5B-A86B-51359F19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524000"/>
            <a:ext cx="2524125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PEKAN</a:t>
            </a:r>
          </a:p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QRIS</a:t>
            </a:r>
          </a:p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NASIONAL</a:t>
            </a:r>
          </a:p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6D5505-E298-4B91-BCAF-93538484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571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D166"/>
                </a:solidFill>
              </a:defRPr>
            </a:pPr>
            <a:r>
              <a:rPr sz="1350" b="1">
                <a:solidFill>
                  <a:srgbClr val="FFD166"/>
                </a:solidFill>
              </a:rPr>
              <a:t>Mal SKA Pekanbaru • 3 Hari</a:t>
            </a:r>
          </a:p>
        </p:txBody>
      </p:sp>
    </p:spTree>
    <p:extLst>
      <p:ext uri="{BB962C8B-B14F-4D97-AF65-F5344CB8AC3E}">
        <p14:creationId xmlns:p14="http://schemas.microsoft.com/office/powerpoint/2010/main" val="5242239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967F76B-7D6B-4986-8DCE-6C735E9E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6B40FA-9A65-44F2-B29A-A4FE9DE7B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2A70E4-BB5C-43F8-AAD4-350B89592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GAGASAN BESAR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7D9AFF-A716-4E69-AA61-4D739BD59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Dari pekan pembayaran menjadi festival pengalaman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7F1BD3-77FC-48C6-B723-6B96465A1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QRIS hadir di tengah hal-hal yang memang dicintai anak muda.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86A822-9E77-4E71-8889-D94C8FFE1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4286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2B2A"/>
                </a:solidFill>
              </a:defRPr>
            </a:pPr>
            <a:r>
              <a:rPr sz="2550" b="1">
                <a:solidFill>
                  <a:srgbClr val="152B2A"/>
                </a:solidFill>
              </a:rPr>
              <a:t>Bukan sekadar</a:t>
            </a:r>
          </a:p>
          <a:p xmlns:a="http://schemas.openxmlformats.org/drawingml/2006/main">
            <a:pPr algn="l">
              <a:defRPr sz="2550" b="1">
                <a:solidFill>
                  <a:srgbClr val="152B2A"/>
                </a:solidFill>
              </a:defRPr>
            </a:pPr>
            <a:r>
              <a:rPr sz="2550" b="1">
                <a:solidFill>
                  <a:srgbClr val="152B2A"/>
                </a:solidFill>
              </a:rPr>
              <a:t>bazar dan panggung.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A878D0-03DC-49AD-A04B-3B49A5A2D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24250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Temasya QRIS mempertemukan hobi, komunitas, karya kreatif, kuliner, dan transaksi digital dalam satu pengalaman akhir pekan.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D42FC4-AA43-4F62-96F1-A046B9320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43125"/>
            <a:ext cx="51435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DF1BDB-EFEF-4647-A533-596EFA299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28875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HOBI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8324D1-2E55-4614-8E95-805D23F9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42887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75" b="1">
                <a:solidFill>
                  <a:srgbClr val="CBEA74"/>
                </a:solidFill>
              </a:defRPr>
            </a:pPr>
            <a:r>
              <a:rPr sz="2175" b="1">
                <a:solidFill>
                  <a:srgbClr val="CBEA74"/>
                </a:solidFill>
              </a:rPr>
              <a:t>KOMUNITAS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553EB1-F47A-458E-9EF2-4632CAF7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337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D166"/>
                </a:solidFill>
              </a:defRPr>
            </a:pPr>
            <a:r>
              <a:rPr sz="2175" b="1">
                <a:solidFill>
                  <a:srgbClr val="FFD166"/>
                </a:solidFill>
              </a:rPr>
              <a:t>KREASI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3086A0-AB58-450A-8530-8617129C4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337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175" b="1">
                <a:solidFill>
                  <a:srgbClr val="FF6B35"/>
                </a:solidFill>
              </a:defRPr>
            </a:pPr>
            <a:r>
              <a:rPr sz="2175" b="1">
                <a:solidFill>
                  <a:srgbClr val="FF6B35"/>
                </a:solidFill>
              </a:rPr>
              <a:t>KULINER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517626-C4CC-46A0-8C2E-A584560F5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8625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QRIS menghubungkan semuanya.</a:t>
            </a:r>
          </a:p>
        </p:txBody>
      </p:sp>
    </p:spTree>
    <p:extLst>
      <p:ext uri="{BB962C8B-B14F-4D97-AF65-F5344CB8AC3E}">
        <p14:creationId xmlns:p14="http://schemas.microsoft.com/office/powerpoint/2010/main" val="16893526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2B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AC30359-9FEB-43CD-B836-557C3D22F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21EF83-1400-4D7E-BE2B-1CA2CBB8F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483794-2900-404C-82E0-DB2186208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IDENTITAS ACARA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F6015B-FDAB-4641-9CD7-B1A17C057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762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TEMASYA QRIS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C821D6-2A51-41E9-8D7D-245664D0C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BEA74"/>
                </a:solidFill>
              </a:defRPr>
            </a:pPr>
            <a:r>
              <a:rPr sz="1650" b="1">
                <a:solidFill>
                  <a:srgbClr val="CBEA74"/>
                </a:solidFill>
              </a:rPr>
              <a:t>Ragam Hobi, Satu QRIS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AEFC14-D1D5-4A33-946B-4DC942E8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6B35"/>
                </a:solidFill>
              </a:defRPr>
            </a:pPr>
            <a:r>
              <a:rPr sz="1725" b="1">
                <a:solidFill>
                  <a:srgbClr val="FF6B35"/>
                </a:solidFill>
              </a:rPr>
              <a:t>TEMASYA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BD90B1-2526-4B6E-9B5C-74C8DE098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33625"/>
            <a:ext cx="723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Perayaan yang menyenangkan dan dekat dengan khazanah Melayu.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1D598C-64A9-4F26-957F-248A7AE66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76575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C26114-FDA6-4C9F-8D8C-4936FFFD0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0425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D166"/>
                </a:solidFill>
              </a:defRPr>
            </a:pPr>
            <a:r>
              <a:rPr sz="1725" b="1">
                <a:solidFill>
                  <a:srgbClr val="FFD166"/>
                </a:solidFill>
              </a:rPr>
              <a:t>RAGAM HOBI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ACC51D-82CA-452E-8452-084CA5DB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400425"/>
            <a:ext cx="723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Ruang bagi musik, olahraga, seni, gaming, koleksi, dan kuliner.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7B6228-D058-44AF-85D5-6112A5A3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43375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C5D6B5-C530-4D8E-9251-B266A0E6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67225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77DFF"/>
                </a:solidFill>
              </a:defRPr>
            </a:pPr>
            <a:r>
              <a:rPr sz="1725" b="1">
                <a:solidFill>
                  <a:srgbClr val="377DFF"/>
                </a:solidFill>
              </a:rPr>
              <a:t>SATU QRIS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BC764C-EC7C-419C-9AEB-A2E2DCA7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467225"/>
            <a:ext cx="723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Satu cara bayar yang praktis untuk seluruh pengalaman.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089543-5645-454F-AEFE-9825C51ED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0175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89139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8D69BC-1BBC-4354-B90C-6F4914C6A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645ACA-5BEF-4ED0-AF03-A9A871A68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451A09-E0D0-4365-B0D7-21EAC078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SPATIAL CONCEPT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D565DA-760C-4769-B8DA-DEA7238D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Dua atrium, satu perjalanan pengunjung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F5EDA5-21F3-4F45-AA2E-F251102C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Setiap area memiliki peran berbeda, tetapi terhubung melalui Jejak Temasya.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75168C-1E5D-44FD-BD1B-3AC01BE3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49530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196EFB-361A-4B6B-96C7-BB2404D4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LAMAN SELERA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5A08CF-A08B-447D-B6C0-94A26A9AA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00375"/>
            <a:ext cx="381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7E8"/>
                </a:solidFill>
              </a:defRPr>
            </a:pPr>
            <a:r>
              <a:rPr sz="1350" b="1">
                <a:solidFill>
                  <a:srgbClr val="FFF7E8"/>
                </a:solidFill>
              </a:rPr>
              <a:t>Atrium kuliner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102A62-5FA4-4351-BE03-7029D0F0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242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Tenant makanan &amp; minuman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QRIS Cicip dan promo khusus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Seduh Temasya / food workshop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Tenant QRIS Champion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2BF9EE-8944-4917-9CC2-691AA6B57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190750"/>
            <a:ext cx="49530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5B7376-0679-49A8-9A3D-88E2848EB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765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GELANGGANG TEMASYA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02AB36-8EAE-4BE7-9DE2-0BED14480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00375"/>
            <a:ext cx="381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BEA74"/>
                </a:solidFill>
              </a:defRPr>
            </a:pPr>
            <a:r>
              <a:rPr sz="1350" b="1">
                <a:solidFill>
                  <a:srgbClr val="CBEA74"/>
                </a:solidFill>
              </a:rPr>
              <a:t>Atrium panggung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2DA2AB-9890-46D5-A512-F22EB24ED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242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Talkshow inspiratif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Kelas dan workshop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Kompetisi lintas hobi</a:t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Community showcase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CBEC9F-223E-47F5-B7BE-1BC5B0202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429250"/>
            <a:ext cx="57150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CE4DA3-4994-4F0C-9CC6-A4CC6362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429250"/>
            <a:ext cx="544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52B2A"/>
                </a:solidFill>
              </a:defRPr>
            </a:pPr>
            <a:r>
              <a:rPr sz="1200" b="1">
                <a:solidFill>
                  <a:srgbClr val="152B2A"/>
                </a:solidFill>
              </a:rPr>
              <a:t>JEJAK TEMASYA • TRANSAKSI • STAMPEL • HADIAH</a:t>
            </a:r>
          </a:p>
        </p:txBody>
      </p:sp>
    </p:spTree>
    <p:extLst>
      <p:ext uri="{BB962C8B-B14F-4D97-AF65-F5344CB8AC3E}">
        <p14:creationId xmlns:p14="http://schemas.microsoft.com/office/powerpoint/2010/main" val="3618731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DC1176-941C-40A6-A611-832E2006F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690846-5DE1-47EC-A235-B8A4F07E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F95A97-A6AB-4E50-A394-C20936AD1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PROGRAMMING ARC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9B84DC-808C-45F5-B6E4-7192C9440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Tiga hari, satu alur cerita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39E7D8-1446-444C-98F7-24F33AB06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Pengunjung bergerak dari pertemuan, penciptaan, hingga perayaan.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4F4A5F-B76C-4309-AD0F-54CEE1344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257550" cy="333375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A9E5B4-34D1-4521-877E-729A7BB5A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00300"/>
            <a:ext cx="619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B78DFC-F276-43D0-8574-A7054425B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2714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BEA74"/>
                </a:solidFill>
              </a:defRPr>
            </a:pPr>
            <a:r>
              <a:rPr sz="2250" b="1">
                <a:solidFill>
                  <a:srgbClr val="CBEA74"/>
                </a:solidFill>
              </a:rPr>
              <a:t>BERSUA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00A9F7-5459-4CED-9AC3-E7136CEEE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2714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Komunitas &amp; brand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6C8A8A-17B4-408E-8326-1459CBA0F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48125"/>
            <a:ext cx="2714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Opening • community parade • build your brand • donut decoration • music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D6C00E-2CBC-4B2A-810A-5C35D77CB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209800"/>
            <a:ext cx="3257550" cy="333375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377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5AC43C-1B9F-45CF-89C9-CDD40BE5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400300"/>
            <a:ext cx="619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35FEDE-D30A-445C-B614-3BC6D73A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52750"/>
            <a:ext cx="2714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BERKARYA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A2718F-815F-45D5-94C2-D6A2BC8CF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476625"/>
            <a:ext cx="2714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Kreativitas &amp; finansial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B5E946-C7CA-40F0-96B0-B942A91DA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48125"/>
            <a:ext cx="2714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Active morning • creative class • financial lifestyle • ranking 1 • singing heat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A710D0-A468-4192-9D2E-E46750DE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09800"/>
            <a:ext cx="3257550" cy="333375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8A5C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5F36F4-1C1C-47B2-9B2F-DEC137754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400300"/>
            <a:ext cx="619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465FB8-1E54-4D0C-BC49-BCB19A5AC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952750"/>
            <a:ext cx="2714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BERJAYA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2C4530B-77BD-47EC-AF50-73EF7C7AF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476625"/>
            <a:ext cx="2714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Kompetisi &amp; perayaan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971DB2-D051-405D-88E5-A5B357B4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048125"/>
            <a:ext cx="2714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E-sports final • inspirational talk • singing final • awards • closing performance</a:t>
            </a:r>
          </a:p>
        </p:txBody>
      </p:sp>
    </p:spTree>
    <p:extLst>
      <p:ext uri="{BB962C8B-B14F-4D97-AF65-F5344CB8AC3E}">
        <p14:creationId xmlns:p14="http://schemas.microsoft.com/office/powerpoint/2010/main" val="14316455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8293A5-B264-4B25-9D6C-CB16994A5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0AD594-AE02-40EC-809F-B16C6E5B7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C152EE-1D92-4F88-9A33-928B2C39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DAY 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E03B32-2D85-4101-8A9E-495ED07AF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Hari 1 — Temasya Bersua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1C6DDE-6CAB-48FA-B20D-43EAC07CC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Membuka ruang pertemuan antara komunitas, kreator, dan UMKM muda.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D13A98-8ED3-4C9F-B3E6-72CBC9F77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OPENING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1E9A69-7D6C-4A46-BF17-5ABA179BC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3526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B2D068-830D-44BB-BEF3-2B0FA03F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14312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Seremoni PQN &amp; community parade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60D1DB-5364-4A7F-B21C-55F25812D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TALKSHOW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AB2FA3-1F6E-433A-9A6B-E913C5D4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0956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7E6B3A-7574-411D-8FCB-62574B45E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8607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52B2A"/>
                </a:solidFill>
              </a:defRPr>
            </a:pPr>
            <a:r>
              <a:rPr sz="1500" b="1">
                <a:solidFill>
                  <a:srgbClr val="152B2A"/>
                </a:solidFill>
              </a:rPr>
              <a:t>Hobi Jadi Brand, Brand Makin Besar Bersama QRIS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9BFBC4-006C-4C67-B2E2-89EEAC09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77DFF"/>
                </a:solidFill>
              </a:defRPr>
            </a:pPr>
            <a:r>
              <a:rPr sz="1350" b="1">
                <a:solidFill>
                  <a:srgbClr val="377DFF"/>
                </a:solidFill>
              </a:rPr>
              <a:t>WORKSHOP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0350E9-BE09-4F15-BE58-4B6C87EFC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8385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7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9F905C-479E-4876-87A8-65625830B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62902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Build Your Own Brand / content creation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6045BE-5393-4C16-A4F6-E98B3FE0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71975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5CF6"/>
                </a:solidFill>
              </a:defRPr>
            </a:pPr>
            <a:r>
              <a:rPr sz="1350" b="1">
                <a:solidFill>
                  <a:srgbClr val="8A5CF6"/>
                </a:solidFill>
              </a:rPr>
              <a:t>COMPETITION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36ABED-74EA-4530-8BC2-E87BB9258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5815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A5C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96A964-D317-42ED-8BB4-C73FA48AE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7197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Donut Decoration Battle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39F21B-059B-4108-8134-6115BD1F0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14925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SHOWCASE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0A0045-4318-49D5-A422-65552F7A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244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90C825-EC91-4751-96A7-7A1ADD3D4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11492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52B2A"/>
                </a:solidFill>
              </a:defRPr>
            </a:pPr>
            <a:r>
              <a:rPr sz="1500" b="0">
                <a:solidFill>
                  <a:srgbClr val="152B2A"/>
                </a:solidFill>
              </a:rPr>
              <a:t>Musik, dance, dan Tiba-Tiba QRIS!</a:t>
            </a:r>
          </a:p>
        </p:txBody>
      </p:sp>
    </p:spTree>
    <p:extLst>
      <p:ext uri="{BB962C8B-B14F-4D97-AF65-F5344CB8AC3E}">
        <p14:creationId xmlns:p14="http://schemas.microsoft.com/office/powerpoint/2010/main" val="19816938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790C29-E08C-45CA-A2AD-37C9BE86B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E243C2-6C0F-4811-8465-AE000D1E1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B9EDEB-BB41-4200-AD06-493E8393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DAY 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51B359-53CA-4FF9-9B1D-FBFBD5783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Hari 2 — Temasya Berkarya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8D69F3-E05B-4AA1-A40A-90050EAE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Hari partisipatif untuk keluarga muda, komunitas kreatif, dan pencinta gaya hidup.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F40E46-A1A5-4F2D-B1F7-2F0D180C0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0239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CBEA7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AB409B-1146-4BFD-95A0-185F7195D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57425"/>
            <a:ext cx="2238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D7C66"/>
                </a:solidFill>
              </a:defRPr>
            </a:pPr>
            <a:r>
              <a:rPr sz="1350" b="1">
                <a:solidFill>
                  <a:srgbClr val="0D7C66"/>
                </a:solidFill>
              </a:rPr>
              <a:t>ACTIVE MORNING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FBEB8C-981F-42B8-9163-99949ECFE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257425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2B2A"/>
                </a:solidFill>
              </a:defRPr>
            </a:pPr>
            <a:r>
              <a:rPr sz="1575" b="1">
                <a:solidFill>
                  <a:srgbClr val="152B2A"/>
                </a:solidFill>
              </a:rPr>
              <a:t>Pound fit / zumba bersama komunitas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E3598E-1B3F-4304-B5E9-0362BA84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494347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FFE6FB-9A80-4153-B9CB-BDAE2864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24225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KELAS TEMASYA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F75D38-1073-4F1E-AE11-977E83025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385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Parfum, candle, pottery, painting, atau baking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282F10-726F-4B12-9160-F5EBAA416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190875"/>
            <a:ext cx="494347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D7C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04312A-7F32-4FC2-8C83-0C3D5F622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24225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TALKSHOW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571CA6-E2B0-4B23-BBFB-C2E186351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385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Hobi Jalan, Finansial Aman — BI × OJK × creator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420642-07CF-4BC2-B3A2-C9BA8998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494347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377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D78B95-7383-42BA-985B-EDF184326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053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KOMPETISI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F9A3FB-0A71-4497-9A75-A361B9672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0196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Mewarnai anak, Ranking 1 QRIS, singing preliminary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6D2495-C15A-4CC4-AF7C-C5241AA43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572000"/>
            <a:ext cx="494347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8A5C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04A1E6-DC63-4AEF-BA8A-A9D08202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7053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INTERAKTIF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200897-8CB3-46A0-8333-E896911AE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0196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Kahoot, Pelindungan Konsumen, community showcase</a:t>
            </a:r>
          </a:p>
        </p:txBody>
      </p:sp>
    </p:spTree>
    <p:extLst>
      <p:ext uri="{BB962C8B-B14F-4D97-AF65-F5344CB8AC3E}">
        <p14:creationId xmlns:p14="http://schemas.microsoft.com/office/powerpoint/2010/main" val="17911545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52B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D36132-1C00-4D3E-8C9F-83B719DFA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5C1CA8-AECE-4CDB-A57F-05074D855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D518D7-3958-4415-852C-E07DB7B8A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DAY 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5770CE-22EB-49D7-88AB-F9D77E8C7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Hari 3 — Temasya Berjaya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F3B7EC-FC55-4EB8-970E-9013642CB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E6E1"/>
                </a:solidFill>
              </a:defRPr>
            </a:pPr>
            <a:r>
              <a:rPr sz="1500" b="0">
                <a:solidFill>
                  <a:srgbClr val="D8E6E1"/>
                </a:solidFill>
              </a:rPr>
              <a:t>Puncak kompetisi, apresiasi komunitas, dan selebrasi QRIS.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40FDCB-B267-452F-9761-258E4887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BEA74"/>
                </a:solidFill>
              </a:defRPr>
            </a:pPr>
            <a:r>
              <a:rPr sz="1200" b="1">
                <a:solidFill>
                  <a:srgbClr val="CBEA74"/>
                </a:solidFill>
              </a:rPr>
              <a:t>FINAL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A24AD2-BA76-4825-9D69-0E222581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24125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Mobile Legends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429C57-05E7-4AEA-B5A5-0C507B58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0425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267EFB-B092-4777-BDD1-878D4B961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14312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D166"/>
                </a:solidFill>
              </a:defRPr>
            </a:pPr>
            <a:r>
              <a:rPr sz="1200" b="1">
                <a:solidFill>
                  <a:srgbClr val="FFD166"/>
                </a:solidFill>
              </a:rPr>
              <a:t>TALK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DEFE65-7848-4D65-BE5E-46488C763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524125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Berani Mulai dari Hal yang Disukai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D2A2B6-3B11-4EB4-8D87-E90DAC3DD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400425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34AFD9-933E-48B6-BEF6-0A600F6C1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14312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6B35"/>
                </a:solidFill>
              </a:defRPr>
            </a:pPr>
            <a:r>
              <a:rPr sz="1200" b="1">
                <a:solidFill>
                  <a:srgbClr val="FF6B35"/>
                </a:solidFill>
              </a:rPr>
              <a:t>VOTE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C74EE7-E197-4822-9EA2-D5989AE6E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524125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Singing Final × QRIS Rp1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840921-3B9B-4C05-A645-91AEC76B0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400425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03F952-DFAA-4D6D-8079-ECFBC6777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77DFF"/>
                </a:solidFill>
              </a:defRPr>
            </a:pPr>
            <a:r>
              <a:rPr sz="1200" b="1">
                <a:solidFill>
                  <a:srgbClr val="377DFF"/>
                </a:solidFill>
              </a:rPr>
              <a:t>SHOW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F357D5-F185-43DB-8969-50D4715E8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Dance / cosplay showcase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C1955B-4B5A-4378-A71A-9A5EE3C49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F55EB4-7402-491E-9C1E-4C7EA0FB2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810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A5CF6"/>
                </a:solidFill>
              </a:defRPr>
            </a:pPr>
            <a:r>
              <a:rPr sz="1200" b="1">
                <a:solidFill>
                  <a:srgbClr val="8A5CF6"/>
                </a:solidFill>
              </a:rPr>
              <a:t>AWARD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C0F666-35DD-4CE1-86CE-1F4F1D4A8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191000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Jawara Temasya &amp; Tenant Champion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3D1B16-C144-4FA8-8AF4-6C75AA1E8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5067300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4D179E-2EDC-4D69-9BBF-99CC88F8A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810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BEA74"/>
                </a:solidFill>
              </a:defRPr>
            </a:pPr>
            <a:r>
              <a:rPr sz="1200" b="1">
                <a:solidFill>
                  <a:srgbClr val="CBEA74"/>
                </a:solidFill>
              </a:rPr>
              <a:t>CLOSE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5EB7D2-3DB1-4116-8FC5-7C5A213A9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191000"/>
            <a:ext cx="304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Closing performance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08EFB3-E0F6-4F8F-855F-3C9F567F3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67300"/>
            <a:ext cx="3000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4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6427305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7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D5C8AD-92C4-420A-96F9-DC9A5CCBE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C66"/>
                </a:solidFill>
              </a:defRPr>
            </a:pPr>
            <a:r>
              <a:rPr sz="975" b="1">
                <a:solidFill>
                  <a:srgbClr val="0D7C66"/>
                </a:solidFill>
              </a:rPr>
              <a:t>PEKAN QRIS NASIONAL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849CE5-A039-4910-8292-3ABF7E209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285750"/>
            <a:ext cx="38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C6B68"/>
                </a:solidFill>
              </a:defRPr>
            </a:pPr>
            <a:r>
              <a:rPr sz="975" b="1">
                <a:solidFill>
                  <a:srgbClr val="5C6B68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BB60B3-7BC7-407A-956C-2C3AD2A0C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B68"/>
                </a:solidFill>
              </a:defRPr>
            </a:pPr>
            <a:r>
              <a:rPr sz="900" b="1">
                <a:solidFill>
                  <a:srgbClr val="5C6B68"/>
                </a:solidFill>
              </a:rPr>
              <a:t>COMPETITION MIX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64EC51-6381-43D3-BA86-1A7E7C137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B2A"/>
                </a:solidFill>
              </a:defRPr>
            </a:pPr>
            <a:r>
              <a:rPr sz="3000" b="1">
                <a:solidFill>
                  <a:srgbClr val="152B2A"/>
                </a:solidFill>
              </a:rPr>
              <a:t>Kompetisi yang membuat panggung hidup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CF908B-C435-4E04-A251-CD0D43E2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B68"/>
                </a:solidFill>
              </a:defRPr>
            </a:pPr>
            <a:r>
              <a:rPr sz="1500" b="0">
                <a:solidFill>
                  <a:srgbClr val="5C6B68"/>
                </a:solidFill>
              </a:rPr>
              <a:t>Dipilih karena atraktif ditonton, kuat secara komunitas, dan mudah diintegrasikan dengan QRIS.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6C07AA-DB0D-44F4-A327-BFD2CFB8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B199D8-7917-493B-8365-6857D7899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076450"/>
            <a:ext cx="2428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2B2A"/>
                </a:solidFill>
              </a:defRPr>
            </a:pPr>
            <a:r>
              <a:rPr sz="1425" b="1">
                <a:solidFill>
                  <a:srgbClr val="152B2A"/>
                </a:solidFill>
              </a:rPr>
              <a:t>MOBILE LEGENDS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6A5247-8353-407F-B521-38F7CE82B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76450"/>
            <a:ext cx="695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Penyisihan daring; semifinal dan final di panggung.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F2B290-72EF-43ED-B648-B328DCB95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FBA5E9-5256-4063-BB93-47CC707A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19400"/>
            <a:ext cx="2428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2B2A"/>
                </a:solidFill>
              </a:defRPr>
            </a:pPr>
            <a:r>
              <a:rPr sz="1425" b="1">
                <a:solidFill>
                  <a:srgbClr val="152B2A"/>
                </a:solidFill>
              </a:rPr>
              <a:t>SINGING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D81326-352B-491D-8284-870E2B8BD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819400"/>
            <a:ext cx="695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QRIS Rp1 untuk People’s Choice.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BCC11A-1A3B-4799-A91B-EBB820750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08CCDF-93CC-4878-AA8C-B5B6D5A23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562350"/>
            <a:ext cx="2428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2B2A"/>
                </a:solidFill>
              </a:defRPr>
            </a:pPr>
            <a:r>
              <a:rPr sz="1425" b="1">
                <a:solidFill>
                  <a:srgbClr val="152B2A"/>
                </a:solidFill>
              </a:rPr>
              <a:t>CREATIVE BATTLE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64F2C2-4385-438C-AAF1-2B48BC11D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562350"/>
            <a:ext cx="695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Donut decoration, painting, atau pottery.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63508A-FEE4-4C79-B9D9-DFF2DAF2F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AC42A0-ECF0-47D4-A8DF-A2EBFA973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305300"/>
            <a:ext cx="2428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2B2A"/>
                </a:solidFill>
              </a:defRPr>
            </a:pPr>
            <a:r>
              <a:rPr sz="1425" b="1">
                <a:solidFill>
                  <a:srgbClr val="152B2A"/>
                </a:solidFill>
              </a:rPr>
              <a:t>RANKING 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7DD4D9-0D3B-4A20-BF4E-27ED6F823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305300"/>
            <a:ext cx="695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QRIS dan Pelindungan Konsumen.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D73EFD-CB09-4D38-8B6A-FD0E020E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53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35"/>
                </a:solidFill>
              </a:defRPr>
            </a:pPr>
            <a:r>
              <a:rPr sz="1350" b="1">
                <a:solidFill>
                  <a:srgbClr val="FF6B35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CB48BB-EEEF-4028-A580-A206609F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048250"/>
            <a:ext cx="2428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2B2A"/>
                </a:solidFill>
              </a:defRPr>
            </a:pPr>
            <a:r>
              <a:rPr sz="1425" b="1">
                <a:solidFill>
                  <a:srgbClr val="152B2A"/>
                </a:solidFill>
              </a:rPr>
              <a:t>TENANT CHAMPION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F165AD-D0D1-4606-A02C-CCB58A41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48250"/>
            <a:ext cx="695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B68"/>
                </a:solidFill>
              </a:defRPr>
            </a:pPr>
            <a:r>
              <a:rPr sz="1350" b="0">
                <a:solidFill>
                  <a:srgbClr val="5C6B68"/>
                </a:solidFill>
              </a:rPr>
              <a:t>Apresiasi frekuensi transaksi QRIS terbaik.</a:t>
            </a:r>
          </a:p>
        </p:txBody>
      </p:sp>
    </p:spTree>
    <p:extLst>
      <p:ext uri="{BB962C8B-B14F-4D97-AF65-F5344CB8AC3E}">
        <p14:creationId xmlns:p14="http://schemas.microsoft.com/office/powerpoint/2010/main" val="19550637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2026-07-16T23:32:32.9930000Z</dcterms:created>
  <dcterms:modified xsi:type="dcterms:W3CDTF">2026-07-16T23:32:32.9930000Z</dcterms:modified>
</coreProperties>
</file>