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6.jpg" ContentType="image/jpg"/>
  <Override PartName="/ppt/media/image7.jpg" ContentType="image/jpg"/>
  <Override PartName="/ppt/media/image10.jpg" ContentType="image/jp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69" r:id="rId3"/>
    <p:sldId id="270" r:id="rId4"/>
    <p:sldId id="282" r:id="rId5"/>
    <p:sldId id="2147378105" r:id="rId6"/>
    <p:sldId id="2146848647" r:id="rId7"/>
    <p:sldId id="2146848687" r:id="rId8"/>
    <p:sldId id="2147378068" r:id="rId9"/>
    <p:sldId id="260" r:id="rId10"/>
    <p:sldId id="274" r:id="rId11"/>
    <p:sldId id="276" r:id="rId12"/>
    <p:sldId id="278" r:id="rId13"/>
    <p:sldId id="2147378104" r:id="rId14"/>
    <p:sldId id="2147477053" r:id="rId15"/>
    <p:sldId id="283" r:id="rId16"/>
    <p:sldId id="2147378070" r:id="rId17"/>
    <p:sldId id="2147378112" r:id="rId18"/>
    <p:sldId id="2147378077" r:id="rId19"/>
    <p:sldId id="2146848685" r:id="rId20"/>
    <p:sldId id="2147378084" r:id="rId21"/>
    <p:sldId id="2147477054" r:id="rId22"/>
    <p:sldId id="214747705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83" autoAdjust="0"/>
    <p:restoredTop sz="94660"/>
  </p:normalViewPr>
  <p:slideViewPr>
    <p:cSldViewPr snapToGrid="0">
      <p:cViewPr varScale="1">
        <p:scale>
          <a:sx n="59" d="100"/>
          <a:sy n="59" d="100"/>
        </p:scale>
        <p:origin x="79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381BE4-BA09-473A-8340-A314838EF116}" type="datetimeFigureOut">
              <a:rPr lang="en-ID" smtClean="0"/>
              <a:t>01/11/2024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5B5FB3-C682-407D-A777-02B60962774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85634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F532BD-F8D7-41F9-B370-15248AA02A3E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52066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9AEAA-5662-4682-B6C0-CDF687116A3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05265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9AEAA-5662-4682-B6C0-CDF687116A3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3648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AEAA-5662-4682-B6C0-CDF687116A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706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AEAA-5662-4682-B6C0-CDF687116A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7192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F8F6E8-3053-46AC-8420-1C0A28776E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0897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AEAA-5662-4682-B6C0-CDF687116A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970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F8F6E8-3053-46AC-8420-1C0A28776E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494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F8F6E8-3053-46AC-8420-1C0A28776E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8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9AEAA-5662-4682-B6C0-CDF687116A3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2808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F8F6E8-3053-46AC-8420-1C0A28776E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914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C9C40-DF64-A677-E5B4-4B5A89D927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03DE43-AC39-1AA1-93BC-36FB4C0C6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DD885E-D7E8-86D7-0560-81DC6150A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CF4E0-1275-4549-8BDE-5FC7B6AA8B58}" type="datetimeFigureOut">
              <a:rPr lang="en-ID" smtClean="0"/>
              <a:t>01/11/2024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7B37DD-3234-368D-2C5B-5A9D30AA1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E0BC5B-AD1E-C172-E1EC-A04CEEB59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85586-D1D5-4196-983D-A6E31B030E7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71394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3AB23-A10B-E25A-F521-7C88ED4A5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E4CD30-A54B-5922-CB03-16BBCCE764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C67296-3E59-34C6-9936-926AD0105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CF4E0-1275-4549-8BDE-5FC7B6AA8B58}" type="datetimeFigureOut">
              <a:rPr lang="en-ID" smtClean="0"/>
              <a:t>01/11/2024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53CC3D-40AC-34DA-E22B-9461D1247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D3E8D7-16DD-604E-9AD1-013FF7F1A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85586-D1D5-4196-983D-A6E31B030E7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37023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18F071-0E24-840C-B7DE-71DAED5B35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8438CF-17A8-FF95-DDC8-FA8B713931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8C67E-5670-D04A-F895-B18B1EDCD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CF4E0-1275-4549-8BDE-5FC7B6AA8B58}" type="datetimeFigureOut">
              <a:rPr lang="en-ID" smtClean="0"/>
              <a:t>01/11/2024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95F03-2CB6-66A4-DC5A-84ACEE663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F8296F-95FE-966B-1822-E4F41C523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85586-D1D5-4196-983D-A6E31B030E7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462890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955"/>
              </a:lnSpc>
            </a:pPr>
            <a:r>
              <a:rPr dirty="0"/>
              <a:t>L</a:t>
            </a:r>
            <a:r>
              <a:rPr spc="90" dirty="0"/>
              <a:t> </a:t>
            </a:r>
            <a:r>
              <a:rPr dirty="0"/>
              <a:t>a</a:t>
            </a:r>
            <a:r>
              <a:rPr spc="100" dirty="0"/>
              <a:t> </a:t>
            </a:r>
            <a:r>
              <a:rPr dirty="0"/>
              <a:t>i</a:t>
            </a:r>
            <a:r>
              <a:rPr spc="80" dirty="0"/>
              <a:t> </a:t>
            </a:r>
            <a:r>
              <a:rPr dirty="0"/>
              <a:t>f</a:t>
            </a:r>
            <a:r>
              <a:rPr spc="100" dirty="0"/>
              <a:t> </a:t>
            </a:r>
            <a:r>
              <a:rPr dirty="0"/>
              <a:t>e</a:t>
            </a:r>
            <a:r>
              <a:rPr spc="80" dirty="0"/>
              <a:t> </a:t>
            </a:r>
            <a:r>
              <a:rPr dirty="0"/>
              <a:t>n</a:t>
            </a:r>
            <a:r>
              <a:rPr spc="195" dirty="0"/>
              <a:t>  </a:t>
            </a:r>
            <a:r>
              <a:rPr dirty="0"/>
              <a:t>S</a:t>
            </a:r>
            <a:r>
              <a:rPr spc="95" dirty="0"/>
              <a:t> </a:t>
            </a:r>
            <a:r>
              <a:rPr dirty="0"/>
              <a:t>w</a:t>
            </a:r>
            <a:r>
              <a:rPr spc="85" dirty="0"/>
              <a:t> </a:t>
            </a:r>
            <a:r>
              <a:rPr dirty="0"/>
              <a:t>i</a:t>
            </a:r>
            <a:r>
              <a:rPr spc="85" dirty="0"/>
              <a:t> </a:t>
            </a:r>
            <a:r>
              <a:rPr dirty="0"/>
              <a:t>f</a:t>
            </a:r>
            <a:r>
              <a:rPr spc="95" dirty="0"/>
              <a:t> </a:t>
            </a:r>
            <a:r>
              <a:rPr dirty="0"/>
              <a:t>t</a:t>
            </a:r>
            <a:r>
              <a:rPr spc="190" dirty="0"/>
              <a:t>  </a:t>
            </a:r>
            <a:r>
              <a:rPr dirty="0"/>
              <a:t>H</a:t>
            </a:r>
            <a:r>
              <a:rPr spc="100" dirty="0"/>
              <a:t> </a:t>
            </a:r>
            <a:r>
              <a:rPr dirty="0"/>
              <a:t>a</a:t>
            </a:r>
            <a:r>
              <a:rPr spc="95" dirty="0"/>
              <a:t> </a:t>
            </a:r>
            <a:r>
              <a:rPr dirty="0"/>
              <a:t>i</a:t>
            </a:r>
            <a:r>
              <a:rPr spc="85" dirty="0"/>
              <a:t> </a:t>
            </a:r>
            <a:r>
              <a:rPr dirty="0"/>
              <a:t>r</a:t>
            </a:r>
            <a:r>
              <a:rPr spc="90" dirty="0"/>
              <a:t> </a:t>
            </a:r>
            <a:r>
              <a:rPr dirty="0"/>
              <a:t>d</a:t>
            </a:r>
            <a:r>
              <a:rPr spc="95" dirty="0"/>
              <a:t> </a:t>
            </a:r>
            <a:r>
              <a:rPr dirty="0"/>
              <a:t>y</a:t>
            </a:r>
            <a:r>
              <a:rPr spc="80" dirty="0"/>
              <a:t> </a:t>
            </a:r>
            <a:r>
              <a:rPr dirty="0"/>
              <a:t>e</a:t>
            </a:r>
            <a:r>
              <a:rPr spc="85" dirty="0"/>
              <a:t> </a:t>
            </a:r>
            <a:r>
              <a:rPr spc="-50" dirty="0"/>
              <a:t>r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Mandatory</a:t>
            </a:r>
            <a:r>
              <a:rPr spc="-60" dirty="0"/>
              <a:t> </a:t>
            </a:r>
            <a:r>
              <a:rPr spc="-10" dirty="0"/>
              <a:t>Video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97761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ent pag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B666EE36-6A43-2A41-8A23-6AAAE3DA8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latin typeface="HelveticaNeueLT Std" charset="0"/>
                <a:ea typeface="HelveticaNeueLT Std" charset="0"/>
                <a:cs typeface="HelveticaNeueLT Std" charset="0"/>
              </a:defRPr>
            </a:lvl1pPr>
          </a:lstStyle>
          <a:p>
            <a:fld id="{B208F09D-690D-FC4C-B4EA-A540FD849AA7}" type="slidenum">
              <a:rPr kumimoji="1" lang="zh-CN" altLang="en-US" smtClean="0"/>
              <a:pPr/>
              <a:t>‹#›</a:t>
            </a:fld>
            <a:endParaRPr kumimoji="1"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9B26034-A99B-9D4B-94E0-3982707AEF45}"/>
              </a:ext>
            </a:extLst>
          </p:cNvPr>
          <p:cNvSpPr txBox="1"/>
          <p:nvPr userDrawn="1"/>
        </p:nvSpPr>
        <p:spPr>
          <a:xfrm>
            <a:off x="84741" y="6538457"/>
            <a:ext cx="318271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067" b="0" i="0" u="none" strike="noStrike" kern="1200" dirty="0">
                <a:solidFill>
                  <a:schemeClr val="bg1">
                    <a:lumMod val="75000"/>
                  </a:schemeClr>
                </a:solidFill>
                <a:effectLst/>
                <a:latin typeface="Source Han Sans CN Light" panose="020B0300000000000000" pitchFamily="34" charset="-128"/>
                <a:ea typeface="Source Han Sans CN Light" panose="020B0300000000000000" pitchFamily="34" charset="-128"/>
                <a:cs typeface="+mn-cs"/>
              </a:rPr>
              <a:t>机密</a:t>
            </a:r>
            <a:r>
              <a:rPr lang="en-US" altLang="zh-CN" sz="1067" b="0" i="0" u="none" strike="noStrike" kern="1200" dirty="0">
                <a:solidFill>
                  <a:schemeClr val="bg1">
                    <a:lumMod val="75000"/>
                  </a:schemeClr>
                </a:solidFill>
                <a:effectLst/>
                <a:latin typeface="Source Han Sans CN Light" panose="020B0300000000000000" pitchFamily="34" charset="-128"/>
                <a:ea typeface="Source Han Sans CN Light" panose="020B0300000000000000" pitchFamily="34" charset="-128"/>
                <a:cs typeface="+mn-cs"/>
              </a:rPr>
              <a:t> </a:t>
            </a:r>
            <a:r>
              <a:rPr lang="en-US" altLang="zh-CN" sz="1067" b="0" i="0" u="none" strike="noStrike" kern="1200" dirty="0">
                <a:solidFill>
                  <a:schemeClr val="bg1">
                    <a:lumMod val="75000"/>
                  </a:schemeClr>
                </a:solidFill>
                <a:effectLst/>
                <a:latin typeface="HelveticaNeueLT Std Lt" panose="020B0403020202020204" pitchFamily="34" charset="0"/>
                <a:ea typeface="Source Han Sans CN Light" panose="020B0300000000000000" pitchFamily="34" charset="-128"/>
                <a:cs typeface="+mn-cs"/>
              </a:rPr>
              <a:t>High</a:t>
            </a:r>
            <a:r>
              <a:rPr lang="zh-CN" altLang="en-US" sz="1067" b="0" i="0" u="none" strike="noStrike" kern="1200" dirty="0">
                <a:solidFill>
                  <a:schemeClr val="bg1">
                    <a:lumMod val="75000"/>
                  </a:schemeClr>
                </a:solidFill>
                <a:effectLst/>
                <a:latin typeface="HelveticaNeueLT Std Lt" panose="020B0403020202020204" pitchFamily="34" charset="0"/>
                <a:ea typeface="Source Han Sans CN Light" panose="020B0300000000000000" pitchFamily="34" charset="-128"/>
                <a:cs typeface="+mn-cs"/>
              </a:rPr>
              <a:t> </a:t>
            </a:r>
            <a:r>
              <a:rPr lang="en-US" altLang="zh-CN" sz="1067" b="0" i="0" u="none" strike="noStrike" kern="1200" dirty="0">
                <a:solidFill>
                  <a:schemeClr val="bg1">
                    <a:lumMod val="75000"/>
                  </a:schemeClr>
                </a:solidFill>
                <a:effectLst/>
                <a:latin typeface="HelveticaNeueLT Std Lt" panose="020B0403020202020204" pitchFamily="34" charset="0"/>
                <a:ea typeface="Source Han Sans CN Light" panose="020B0300000000000000" pitchFamily="34" charset="-128"/>
                <a:cs typeface="+mn-cs"/>
              </a:rPr>
              <a:t>Secret</a:t>
            </a:r>
            <a:endParaRPr kumimoji="1" lang="zh-CN" altLang="en-US" sz="1067" b="0" i="0" dirty="0">
              <a:solidFill>
                <a:schemeClr val="bg1">
                  <a:lumMod val="75000"/>
                </a:schemeClr>
              </a:solidFill>
              <a:latin typeface="Source Han Sans CN Light" panose="020B0300000000000000" pitchFamily="34" charset="-128"/>
              <a:ea typeface="Source Han Sans CN Light" panose="020B0300000000000000" pitchFamily="34" charset="-128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14D6730-3EA6-B94D-ADBD-17D923E72F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54103"/>
            <a:ext cx="10515600" cy="630218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914377" rtl="0" eaLnBrk="1" latinLnBrk="0" hangingPunct="1">
              <a:lnSpc>
                <a:spcPct val="90000"/>
              </a:lnSpc>
              <a:spcBef>
                <a:spcPct val="0"/>
              </a:spcBef>
              <a:defRPr kumimoji="1" lang="en-US" sz="2200" kern="1200" dirty="0">
                <a:solidFill>
                  <a:schemeClr val="accent1">
                    <a:lumMod val="75000"/>
                  </a:schemeClr>
                </a:solidFill>
                <a:latin typeface="Source Han Sans CN Light" panose="020B0500000000000000" pitchFamily="34" charset="-128"/>
                <a:ea typeface="Source Han Sans CN Light" panose="020B0500000000000000" pitchFamily="34" charset="-128"/>
                <a:cs typeface="+mj-cs"/>
              </a:defRPr>
            </a:lvl1pPr>
          </a:lstStyle>
          <a:p>
            <a:r>
              <a:rPr lang="en-US" altLang="zh-CN" dirty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192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pag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3415DAA-631D-25FA-A913-43F7765071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5F861FD-60F7-3B41-8DE4-346B578C64D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9994" y="-9994"/>
            <a:ext cx="12201993" cy="6867993"/>
          </a:xfrm>
          <a:prstGeom prst="rect">
            <a:avLst/>
          </a:prstGeom>
        </p:spPr>
      </p:pic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bg1"/>
                </a:solidFill>
                <a:latin typeface="HelveticaNeueLT Std" charset="0"/>
                <a:ea typeface="HelveticaNeueLT Std" charset="0"/>
                <a:cs typeface="HelveticaNeueLT Std" charset="0"/>
              </a:defRPr>
            </a:lvl1pPr>
          </a:lstStyle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08F09D-690D-FC4C-B4EA-A540FD849AA7}" type="slidenum">
              <a:rPr kumimoji="1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NeueLT Std" charset="0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NeueLT Std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F3A56F6-0559-8E4E-85F7-03068BC2F4F2}"/>
              </a:ext>
            </a:extLst>
          </p:cNvPr>
          <p:cNvSpPr txBox="1"/>
          <p:nvPr userDrawn="1"/>
        </p:nvSpPr>
        <p:spPr>
          <a:xfrm>
            <a:off x="773599" y="2548893"/>
            <a:ext cx="2488182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5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NeueLT Std Lt" panose="020B0403020202020204" pitchFamily="34" charset="0"/>
                <a:ea typeface="Source Han Sans CN Medium" panose="020B0500000000000000" pitchFamily="34" charset="-128"/>
                <a:cs typeface="+mn-cs"/>
              </a:rPr>
              <a:t>Thanks!</a:t>
            </a:r>
            <a:endParaRPr kumimoji="1" lang="zh-CN" altLang="en-US" sz="53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NeueLT Std Lt" panose="020B0403020202020204" pitchFamily="34" charset="0"/>
              <a:ea typeface="Source Han Sans CN Medium" panose="020B0500000000000000" pitchFamily="34" charset="-128"/>
              <a:cs typeface="+mn-cs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7965038-5EBD-BE48-A97B-5DAD6746636B}"/>
              </a:ext>
            </a:extLst>
          </p:cNvPr>
          <p:cNvSpPr txBox="1"/>
          <p:nvPr userDrawn="1"/>
        </p:nvSpPr>
        <p:spPr>
          <a:xfrm>
            <a:off x="773599" y="6048441"/>
            <a:ext cx="3364126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67" b="0" i="0" u="none" strike="noStrike" kern="1200" cap="none" spc="67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NeueLT Std Lt" panose="020B0403020202020204" pitchFamily="34" charset="0"/>
                <a:ea typeface="Source Han Sans CN Medium" panose="020B0500000000000000" pitchFamily="34" charset="-128"/>
                <a:cs typeface="+mn-cs"/>
              </a:rPr>
              <a:t>Our Mission: Robotics for All</a:t>
            </a:r>
            <a:endParaRPr kumimoji="1" lang="zh-CN" altLang="en-US" sz="1867" b="0" i="0" u="none" strike="noStrike" kern="1200" cap="none" spc="67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NeueLT Std Lt" panose="020B0403020202020204" pitchFamily="34" charset="0"/>
              <a:ea typeface="Source Han Sans CN Medium" panose="020B05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061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84371-BBEF-055B-7122-473E82CCA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1F43BD-80F2-9E2C-7164-1D316C9A30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C061B-ED90-F64F-A0D2-B2989A38A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CF4E0-1275-4549-8BDE-5FC7B6AA8B58}" type="datetimeFigureOut">
              <a:rPr lang="en-ID" smtClean="0"/>
              <a:t>01/11/2024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134201-DEBC-9D21-1F58-06AFFEFD5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24517-416F-FF4F-7CF4-9C8FE7232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85586-D1D5-4196-983D-A6E31B030E7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83166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72BC2-E6FB-FACE-CF2C-6AE2C125C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4DEF17-C6C3-1B98-A88B-4415A51858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3BE5B-3D95-7805-013F-9BFB7A216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CF4E0-1275-4549-8BDE-5FC7B6AA8B58}" type="datetimeFigureOut">
              <a:rPr lang="en-ID" smtClean="0"/>
              <a:t>01/11/2024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D3784C-A6BB-C160-5BCD-8372801C5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6A742E-3122-482F-0253-3FFA738FF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85586-D1D5-4196-983D-A6E31B030E7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81545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39223-EC53-ED13-38CC-040F4E334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BEB2D-F003-5B07-0BE9-F596EB592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FC3190-49DE-8D54-AE41-998A0D16E4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DB17EB-9DA6-B63E-7CFD-D1E78BCE9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CF4E0-1275-4549-8BDE-5FC7B6AA8B58}" type="datetimeFigureOut">
              <a:rPr lang="en-ID" smtClean="0"/>
              <a:t>01/11/2024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CBF3C3-09BB-598C-2FAA-6B09E43DD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FB9BDA-4530-8EEC-1C7D-8ECE41A0F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85586-D1D5-4196-983D-A6E31B030E7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44063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A0789-A1D3-D6E6-0F92-3207302B7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8E432-53DE-2AA4-B6CB-01BBD99B94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55ED49-23A5-5EE8-67B6-396A88FB92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A23C1D-419C-F2A5-1755-2FC30B5A6B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78EE8B-2BF8-EE4B-5890-5DD0A8A72A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3C3384-89BB-6709-7B02-C70067DAA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CF4E0-1275-4549-8BDE-5FC7B6AA8B58}" type="datetimeFigureOut">
              <a:rPr lang="en-ID" smtClean="0"/>
              <a:t>01/11/2024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616CD4-2C5C-D2AB-9D3C-CF83115B6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6A0D72-71EE-857C-E811-BC2C9F010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85586-D1D5-4196-983D-A6E31B030E7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18996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9C7B0-C25E-B1A6-EDE7-BD2EF31F9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9C75D9-FAB3-EE17-CC92-18DCA5E40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CF4E0-1275-4549-8BDE-5FC7B6AA8B58}" type="datetimeFigureOut">
              <a:rPr lang="en-ID" smtClean="0"/>
              <a:t>01/11/2024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A7FE14-D8AB-84DF-B5BB-152777BCF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99756B-EB32-445D-BC00-32880975C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85586-D1D5-4196-983D-A6E31B030E7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20006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AC9E02-0F1D-B85A-291F-AFA02A2D7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CF4E0-1275-4549-8BDE-5FC7B6AA8B58}" type="datetimeFigureOut">
              <a:rPr lang="en-ID" smtClean="0"/>
              <a:t>01/11/2024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49422A-00C3-1FB6-ED3D-41A917ED3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B3F213-EDAF-1200-8A63-6C0156D57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85586-D1D5-4196-983D-A6E31B030E7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24979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BEA69-A818-764A-D257-982C362A7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FF645A-0891-93B3-BCF6-65FD9CAB0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097A19-C389-4A03-33D4-7C700811F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19D63C-9FE2-2935-FD31-A972D86E4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CF4E0-1275-4549-8BDE-5FC7B6AA8B58}" type="datetimeFigureOut">
              <a:rPr lang="en-ID" smtClean="0"/>
              <a:t>01/11/2024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A52505-4CB7-50BB-FD85-B468A0326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4DC35A-DE93-120F-875B-DEDD221FA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85586-D1D5-4196-983D-A6E31B030E7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25190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A22A9-089D-80AF-5207-2A817B692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E03E99-EFB8-3819-B339-0804FB848F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A24F61-0A5F-2C3A-9B56-C9D4A896E1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23F251-6C76-3385-2B73-1907E5F52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CF4E0-1275-4549-8BDE-5FC7B6AA8B58}" type="datetimeFigureOut">
              <a:rPr lang="en-ID" smtClean="0"/>
              <a:t>01/11/2024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355ACB-CA90-4F6B-B08A-FAFA9E51B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95972E-4F2F-E5E0-7068-5DF3048A4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85586-D1D5-4196-983D-A6E31B030E7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83410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59D974-84AF-6373-1CDC-E602B89BA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9244BB-E15A-4D8F-FD58-CE182E5A88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2763CB-EA1A-E794-2681-B44C7B1E53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CF4E0-1275-4549-8BDE-5FC7B6AA8B58}" type="datetimeFigureOut">
              <a:rPr lang="en-ID" smtClean="0"/>
              <a:t>01/11/2024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4751E7-C125-0798-7E62-9BE21B55DC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243447-BDA7-3DE8-50DF-48F8F7CF24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A85586-D1D5-4196-983D-A6E31B030E7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52592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www.instagram.com/p/CLy0yWBH8ZF/?utm_source=ig_web_copy_link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hyperlink" Target="http://www.ecovacs.id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FE86E2-E38A-4C6A-B3BB-A3E8DC63FB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D4186BB-81C9-42B5-963B-3FEC3311A8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1" y="0"/>
            <a:ext cx="12188389" cy="6858000"/>
          </a:xfrm>
          <a:prstGeom prst="rect">
            <a:avLst/>
          </a:prstGeom>
        </p:spPr>
      </p:pic>
      <p:sp>
        <p:nvSpPr>
          <p:cNvPr id="6" name="标题 4">
            <a:extLst>
              <a:ext uri="{FF2B5EF4-FFF2-40B4-BE49-F238E27FC236}">
                <a16:creationId xmlns:a16="http://schemas.microsoft.com/office/drawing/2014/main" id="{EA8FADA1-E20F-4FB0-A8C8-79411110E997}"/>
              </a:ext>
            </a:extLst>
          </p:cNvPr>
          <p:cNvSpPr txBox="1">
            <a:spLocks/>
          </p:cNvSpPr>
          <p:nvPr/>
        </p:nvSpPr>
        <p:spPr>
          <a:xfrm>
            <a:off x="5099225" y="238904"/>
            <a:ext cx="8129670" cy="104561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altLang="zh-CN" sz="2800" b="1" spc="200" dirty="0">
                <a:solidFill>
                  <a:schemeClr val="bg1"/>
                </a:solidFill>
                <a:effectLst>
                  <a:outerShdw blurRad="101600" dist="38100" dir="2700000" algn="tl" rotWithShape="0">
                    <a:prstClr val="black">
                      <a:alpha val="10000"/>
                    </a:prstClr>
                  </a:outerShdw>
                </a:effectLst>
                <a:latin typeface="Times New Roman" panose="02020603050405020304" pitchFamily="18" charset="0"/>
                <a:ea typeface="Source Han Sans CN Light" panose="020B0500000000000000" pitchFamily="34" charset="-128"/>
                <a:cs typeface="Times New Roman" panose="02020603050405020304" pitchFamily="18" charset="0"/>
              </a:rPr>
              <a:t>BRIEF ENDORSEMENT 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altLang="zh-CN" sz="2800" b="1" spc="200" dirty="0">
                <a:solidFill>
                  <a:schemeClr val="bg1"/>
                </a:solidFill>
                <a:effectLst>
                  <a:outerShdw blurRad="101600" dist="38100" dir="2700000" algn="tl" rotWithShape="0">
                    <a:prstClr val="black">
                      <a:alpha val="10000"/>
                    </a:prstClr>
                  </a:outerShdw>
                </a:effectLst>
                <a:latin typeface="Times New Roman" panose="02020603050405020304" pitchFamily="18" charset="0"/>
                <a:ea typeface="Source Han Sans CN Light" panose="020B0500000000000000" pitchFamily="34" charset="-128"/>
                <a:cs typeface="Times New Roman" panose="02020603050405020304" pitchFamily="18" charset="0"/>
              </a:rPr>
              <a:t>ECOVACS N30 PRO OMNI </a:t>
            </a:r>
            <a:endParaRPr lang="en-US" altLang="zh-CN" sz="1600" spc="200" dirty="0">
              <a:solidFill>
                <a:schemeClr val="bg1">
                  <a:lumMod val="85000"/>
                </a:schemeClr>
              </a:solidFill>
              <a:latin typeface="Times New Roman" panose="02020603050405020304" pitchFamily="18" charset="0"/>
              <a:ea typeface="思源黑体 CN Light" panose="020B03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4032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A042FB7E-80A3-26A3-A6FA-E087B06FA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305" y="497841"/>
            <a:ext cx="7767959" cy="45241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Mandatory Video</a:t>
            </a:r>
            <a:endParaRPr lang="id-ID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75928" y="1979955"/>
            <a:ext cx="1871644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</a:t>
            </a:r>
          </a:p>
          <a:p>
            <a:r>
              <a:rPr lang="en-US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Text </a:t>
            </a:r>
            <a:r>
              <a:rPr lang="en-US" sz="1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harus</a:t>
            </a:r>
            <a:r>
              <a:rPr lang="en-US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</a:t>
            </a:r>
            <a:r>
              <a:rPr lang="en-US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1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wilayah</a:t>
            </a:r>
            <a:r>
              <a:rPr lang="en-US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kotak</a:t>
            </a:r>
            <a:r>
              <a:rPr lang="en-US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hijau</a:t>
            </a:r>
            <a:r>
              <a:rPr lang="en-US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</a:t>
            </a:r>
            <a:r>
              <a:rPr lang="en-US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agar </a:t>
            </a:r>
            <a:r>
              <a:rPr lang="en-US" sz="1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tidak</a:t>
            </a:r>
            <a:r>
              <a:rPr lang="en-US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terpotong</a:t>
            </a:r>
            <a:endParaRPr lang="en-US" sz="1500" b="1" dirty="0">
              <a:solidFill>
                <a:srgbClr val="262626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02392" y="4823099"/>
            <a:ext cx="2059083" cy="1092607"/>
          </a:xfrm>
          <a:prstGeom prst="rect">
            <a:avLst/>
          </a:prstGeom>
          <a:solidFill>
            <a:srgbClr val="F7BFB6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DONT</a:t>
            </a:r>
          </a:p>
          <a:p>
            <a:r>
              <a:rPr lang="en-US" sz="1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Jangan</a:t>
            </a:r>
            <a:r>
              <a:rPr lang="en-US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</a:t>
            </a:r>
            <a:r>
              <a:rPr lang="en-US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text video di </a:t>
            </a:r>
            <a:r>
              <a:rPr lang="en-US" sz="1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wilayah</a:t>
            </a:r>
            <a:r>
              <a:rPr lang="en-US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</a:t>
            </a:r>
            <a:r>
              <a:rPr lang="en-US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karna</a:t>
            </a:r>
            <a:r>
              <a:rPr lang="en-US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akan</a:t>
            </a:r>
            <a:r>
              <a:rPr lang="en-US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tertutup</a:t>
            </a:r>
            <a:r>
              <a:rPr lang="en-US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text caption</a:t>
            </a:r>
            <a:endParaRPr lang="en-US" sz="1500" b="1" dirty="0">
              <a:solidFill>
                <a:srgbClr val="262626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91745" y="1518290"/>
            <a:ext cx="1588084" cy="22467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</a:t>
            </a:r>
          </a:p>
          <a:p>
            <a:r>
              <a:rPr lang="en-US" sz="15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Perhatikan</a:t>
            </a:r>
            <a:r>
              <a:rPr lang="en-US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save area! </a:t>
            </a:r>
            <a:r>
              <a:rPr lang="en-US" sz="1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Keseluruhan</a:t>
            </a:r>
            <a:r>
              <a:rPr lang="en-US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copy/text </a:t>
            </a:r>
            <a:r>
              <a:rPr lang="en-US" sz="1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harus</a:t>
            </a:r>
            <a:r>
              <a:rPr lang="en-US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berada</a:t>
            </a:r>
            <a:r>
              <a:rPr lang="en-US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save area yang </a:t>
            </a:r>
            <a:r>
              <a:rPr lang="en-US" sz="1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terbaca</a:t>
            </a:r>
            <a:r>
              <a:rPr lang="en-US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US" sz="1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terlihat</a:t>
            </a:r>
            <a:r>
              <a:rPr lang="en-US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jelas</a:t>
            </a:r>
            <a:r>
              <a:rPr lang="en-US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oleh audience</a:t>
            </a:r>
            <a:endParaRPr lang="en-US" sz="1500" b="1" dirty="0">
              <a:solidFill>
                <a:srgbClr val="262626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3" y="1439488"/>
            <a:ext cx="2633200" cy="45986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1475" y="1439487"/>
            <a:ext cx="2238110" cy="447621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9561475" y="4803744"/>
            <a:ext cx="2238110" cy="75345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1"/>
          <a:stretch/>
        </p:blipFill>
        <p:spPr>
          <a:xfrm>
            <a:off x="4563390" y="1439489"/>
            <a:ext cx="2212538" cy="459865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4563389" y="1803043"/>
            <a:ext cx="2212539" cy="3000702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图片 5">
            <a:extLst>
              <a:ext uri="{FF2B5EF4-FFF2-40B4-BE49-F238E27FC236}">
                <a16:creationId xmlns:a16="http://schemas.microsoft.com/office/drawing/2014/main" id="{837477AC-C98F-C018-F6D7-B07E1D76D9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0"/>
            <a:ext cx="1905000" cy="190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1015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A042FB7E-80A3-26A3-A6FA-E087B06FA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305" y="497841"/>
            <a:ext cx="7767959" cy="45241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Mandatory Video</a:t>
            </a:r>
            <a:endParaRPr lang="id-ID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81872" y="2800257"/>
            <a:ext cx="2089154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keperluan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thumbnail/cover,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mohon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sertakan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part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dgn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pose yang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membuat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audience curious. </a:t>
            </a:r>
          </a:p>
          <a:p>
            <a:pPr lvl="1"/>
            <a:r>
              <a:rPr lang="en-US" sz="1500" b="1" dirty="0" err="1"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Tidak</a:t>
            </a:r>
            <a:r>
              <a:rPr lang="en-US" sz="1500" b="1" dirty="0"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dianjurkan</a:t>
            </a:r>
            <a:r>
              <a:rPr lang="en-US" sz="1500" b="1" dirty="0"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cover </a:t>
            </a:r>
            <a:r>
              <a:rPr lang="en-US" sz="1500" b="1" dirty="0" err="1"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menggunakan</a:t>
            </a:r>
            <a:r>
              <a:rPr lang="en-US" sz="1500" b="1" dirty="0"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foto</a:t>
            </a:r>
            <a:r>
              <a:rPr lang="en-US" sz="1500" b="1" dirty="0"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KOL </a:t>
            </a:r>
            <a:r>
              <a:rPr lang="en-US" sz="1500" b="1" dirty="0" err="1"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US" sz="1500" b="1" dirty="0"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produk</a:t>
            </a:r>
            <a:r>
              <a:rPr lang="en-US" sz="1500" b="1" dirty="0"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714" y="2121367"/>
            <a:ext cx="678890" cy="67889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152803" y="2834404"/>
            <a:ext cx="242578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Referensi</a:t>
            </a:r>
            <a:r>
              <a:rPr lang="en-US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penulisan</a:t>
            </a:r>
            <a:r>
              <a:rPr lang="en-US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USP (Unique Selling Point) </a:t>
            </a:r>
          </a:p>
          <a:p>
            <a:r>
              <a:rPr lang="en-US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US" sz="1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varian</a:t>
            </a:r>
            <a:r>
              <a:rPr lang="en-US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produk</a:t>
            </a:r>
            <a:r>
              <a:rPr lang="en-US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harus</a:t>
            </a:r>
            <a:r>
              <a:rPr lang="en-US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jelas</a:t>
            </a:r>
            <a:endParaRPr lang="en-US" sz="15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802" y="2148119"/>
            <a:ext cx="678890" cy="6788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1927" y="1364894"/>
            <a:ext cx="3108955" cy="48985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957456-9846-CB8D-0458-8B40AED2E1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00" y="1364894"/>
            <a:ext cx="2793094" cy="4898564"/>
          </a:xfrm>
          <a:prstGeom prst="rect">
            <a:avLst/>
          </a:prstGeom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99918C43-0E5C-6BC6-9959-9F733FB988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0"/>
            <a:ext cx="1905000" cy="190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278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04797" y="1891665"/>
            <a:ext cx="3570604" cy="3074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0" spc="-25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02.</a:t>
            </a:r>
            <a:endParaRPr sz="20000" dirty="0">
              <a:solidFill>
                <a:schemeClr val="accent1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96000" y="2991167"/>
            <a:ext cx="5332095" cy="1474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IDEA </a:t>
            </a:r>
            <a:r>
              <a:rPr sz="55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CONCEPT</a:t>
            </a:r>
            <a:endParaRPr sz="5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</a:t>
            </a:r>
            <a:r>
              <a:rPr sz="4000" b="1" spc="-14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b="1" spc="-1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Review</a:t>
            </a:r>
            <a:endParaRPr sz="4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99210" y="6414770"/>
            <a:ext cx="9595485" cy="0"/>
          </a:xfrm>
          <a:custGeom>
            <a:avLst/>
            <a:gdLst/>
            <a:ahLst/>
            <a:cxnLst/>
            <a:rect l="l" t="t" r="r" b="b"/>
            <a:pathLst>
              <a:path w="9595485">
                <a:moveTo>
                  <a:pt x="0" y="0"/>
                </a:moveTo>
                <a:lnTo>
                  <a:pt x="9595485" y="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934709" y="2762250"/>
            <a:ext cx="325755" cy="0"/>
          </a:xfrm>
          <a:custGeom>
            <a:avLst/>
            <a:gdLst/>
            <a:ahLst/>
            <a:cxnLst/>
            <a:rect l="l" t="t" r="r" b="b"/>
            <a:pathLst>
              <a:path w="325754">
                <a:moveTo>
                  <a:pt x="0" y="0"/>
                </a:moveTo>
                <a:lnTo>
                  <a:pt x="325627" y="0"/>
                </a:lnTo>
              </a:path>
            </a:pathLst>
          </a:custGeom>
          <a:ln w="38100">
            <a:solidFill>
              <a:srgbClr val="D27A7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0454258" y="6482298"/>
            <a:ext cx="137160" cy="16065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800" spc="-25" dirty="0">
                <a:latin typeface="Ebrima"/>
                <a:cs typeface="Ebrima"/>
              </a:rPr>
              <a:t>10</a:t>
            </a:r>
            <a:endParaRPr sz="800">
              <a:latin typeface="Ebrima"/>
              <a:cs typeface="Ebrim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dt" sz="half" idx="6"/>
          </p:nvPr>
        </p:nvSpPr>
        <p:spPr>
          <a:xfrm>
            <a:off x="5486146" y="6492825"/>
            <a:ext cx="778510" cy="1485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8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ID"/>
              <a:t>Mandatory</a:t>
            </a:r>
            <a:r>
              <a:rPr lang="en-ID" spc="-60"/>
              <a:t> </a:t>
            </a:r>
            <a:r>
              <a:rPr lang="en-ID" spc="-10"/>
              <a:t>Video</a:t>
            </a:r>
            <a:endParaRPr spc="-10" dirty="0"/>
          </a:p>
        </p:txBody>
      </p:sp>
      <p:sp>
        <p:nvSpPr>
          <p:cNvPr id="14" name="object 8">
            <a:extLst>
              <a:ext uri="{FF2B5EF4-FFF2-40B4-BE49-F238E27FC236}">
                <a16:creationId xmlns:a16="http://schemas.microsoft.com/office/drawing/2014/main" id="{98043FC6-BCE3-7A17-64CF-D8E7F41B7B52}"/>
              </a:ext>
            </a:extLst>
          </p:cNvPr>
          <p:cNvSpPr txBox="1">
            <a:spLocks/>
          </p:cNvSpPr>
          <p:nvPr/>
        </p:nvSpPr>
        <p:spPr>
          <a:xfrm>
            <a:off x="1098231" y="6482298"/>
            <a:ext cx="2087246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 kern="0"/>
            </a:defPPr>
            <a:lvl1pPr marL="0" algn="l" defTabSz="914400" rtl="0" eaLnBrk="1" latinLnBrk="0" hangingPunct="1">
              <a:defRPr sz="900" b="0" i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lnSpc>
                <a:spcPts val="955"/>
              </a:lnSpc>
            </a:pPr>
            <a:r>
              <a:rPr lang="pt-BR" spc="-50" dirty="0"/>
              <a:t>E c o v a c s  R o b o t i c V a c u u m</a:t>
            </a: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A2BAF9B3-10AF-EA8F-4C77-097EC569F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32"/>
            <a:ext cx="12192000" cy="686003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8FF4760B-129F-4E09-A82C-63B4FD1E4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662041" y="-2662038"/>
            <a:ext cx="6867920" cy="12192000"/>
          </a:xfrm>
          <a:prstGeom prst="rect">
            <a:avLst/>
          </a:prstGeom>
        </p:spPr>
      </p:pic>
      <p:sp>
        <p:nvSpPr>
          <p:cNvPr id="30" name="TextBox 1">
            <a:extLst>
              <a:ext uri="{FF2B5EF4-FFF2-40B4-BE49-F238E27FC236}">
                <a16:creationId xmlns:a16="http://schemas.microsoft.com/office/drawing/2014/main" id="{AEF1A66B-473C-4A28-99B2-C2254D21786B}"/>
              </a:ext>
            </a:extLst>
          </p:cNvPr>
          <p:cNvSpPr txBox="1"/>
          <p:nvPr/>
        </p:nvSpPr>
        <p:spPr>
          <a:xfrm>
            <a:off x="3465096" y="928070"/>
            <a:ext cx="5472370" cy="690382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6000"/>
              </a:lnSpc>
            </a:pPr>
            <a:r>
              <a:rPr lang="en-US" altLang="zh-CN" sz="2000" b="1" dirty="0">
                <a:solidFill>
                  <a:schemeClr val="bg1"/>
                </a:solidFill>
                <a:latin typeface="HelveticaNeueLT Std" panose="020B0604020202020204" pitchFamily="34" charset="0"/>
                <a:ea typeface="思源黑体 CN Medium" panose="020B0600000000000000" pitchFamily="34" charset="-122"/>
              </a:rPr>
              <a:t>The Cleaning Solution of the N30 FAMILY</a:t>
            </a:r>
            <a:endParaRPr lang="en-US" altLang="zh-CN" sz="2000" b="1" dirty="0">
              <a:solidFill>
                <a:schemeClr val="bg1"/>
              </a:solidFill>
              <a:latin typeface="HelveticaNeueLT Std" panose="020B0604020202020204" pitchFamily="34" charset="0"/>
              <a:ea typeface="思源黑体 CN Medium" panose="020B0600000000000000" pitchFamily="34" charset="-122"/>
              <a:sym typeface="Calibri" panose="020F0502020204030204" pitchFamily="34" charset="0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A3549EB1-C59F-4F0C-B02F-A6F421634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293" y="0"/>
            <a:ext cx="1441707" cy="1444755"/>
          </a:xfrm>
          <a:prstGeom prst="rect">
            <a:avLst/>
          </a:prstGeom>
        </p:spPr>
      </p:pic>
      <p:sp>
        <p:nvSpPr>
          <p:cNvPr id="37" name="矩形 36">
            <a:extLst>
              <a:ext uri="{FF2B5EF4-FFF2-40B4-BE49-F238E27FC236}">
                <a16:creationId xmlns:a16="http://schemas.microsoft.com/office/drawing/2014/main" id="{886307C6-A6D4-4080-9C47-CF2A499C5B6A}"/>
              </a:ext>
            </a:extLst>
          </p:cNvPr>
          <p:cNvSpPr/>
          <p:nvPr/>
        </p:nvSpPr>
        <p:spPr>
          <a:xfrm>
            <a:off x="730060" y="2531566"/>
            <a:ext cx="3236122" cy="3507463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HelveticaNeueLT Std" panose="020B0604020202020204" pitchFamily="34" charset="0"/>
            </a:endParaRPr>
          </a:p>
        </p:txBody>
      </p:sp>
      <p:sp>
        <p:nvSpPr>
          <p:cNvPr id="38" name="文本框 4">
            <a:extLst>
              <a:ext uri="{FF2B5EF4-FFF2-40B4-BE49-F238E27FC236}">
                <a16:creationId xmlns:a16="http://schemas.microsoft.com/office/drawing/2014/main" id="{CBE682D3-39E8-4BF0-ADAC-0DAF9BD431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317" y="5346600"/>
            <a:ext cx="3335619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1200" b="1" dirty="0" err="1">
                <a:solidFill>
                  <a:schemeClr val="bg1"/>
                </a:solidFill>
                <a:latin typeface="HelveticaNeueLT Std" panose="020B0604020202020204" pitchFamily="34" charset="0"/>
                <a:ea typeface="思源黑体 CN Medium" panose="020B0600000000000000" pitchFamily="34" charset="-122"/>
              </a:rPr>
              <a:t>TruEdge</a:t>
            </a:r>
            <a:r>
              <a:rPr lang="en-US" altLang="zh-CN" sz="1200" b="1" dirty="0">
                <a:solidFill>
                  <a:schemeClr val="bg1"/>
                </a:solidFill>
                <a:latin typeface="HelveticaNeueLT Std" panose="020B0604020202020204" pitchFamily="34" charset="0"/>
                <a:ea typeface="思源黑体 CN Medium" panose="020B0600000000000000" pitchFamily="34" charset="-122"/>
              </a:rPr>
              <a:t> Adaptive Edge Mopping</a:t>
            </a:r>
            <a:endParaRPr lang="zh-CN" altLang="en-US" sz="1200" b="1" dirty="0">
              <a:solidFill>
                <a:schemeClr val="bg1"/>
              </a:solidFill>
              <a:latin typeface="HelveticaNeueLT Std" panose="020B0604020202020204" pitchFamily="34" charset="0"/>
              <a:ea typeface="思源黑体 CN Medium" panose="020B0600000000000000" pitchFamily="34" charset="-122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E1542E67-E7A9-4E6D-9B27-ACFD7A895AF1}"/>
              </a:ext>
            </a:extLst>
          </p:cNvPr>
          <p:cNvSpPr/>
          <p:nvPr/>
        </p:nvSpPr>
        <p:spPr>
          <a:xfrm>
            <a:off x="4070748" y="2531566"/>
            <a:ext cx="3556601" cy="3507463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HelveticaNeueLT Std" panose="020B0604020202020204" pitchFamily="34" charset="0"/>
            </a:endParaRPr>
          </a:p>
        </p:txBody>
      </p:sp>
      <p:sp>
        <p:nvSpPr>
          <p:cNvPr id="40" name="文本框 4">
            <a:extLst>
              <a:ext uri="{FF2B5EF4-FFF2-40B4-BE49-F238E27FC236}">
                <a16:creationId xmlns:a16="http://schemas.microsoft.com/office/drawing/2014/main" id="{C9362E50-5C1B-4F56-AF9F-3518D0E83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52" y="5060221"/>
            <a:ext cx="3245906" cy="517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ts val="4000"/>
              </a:lnSpc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HelveticaNeueLT Std" panose="020B0604020202020204" pitchFamily="34" charset="0"/>
                <a:ea typeface="思源黑体 CN Medium" panose="020B0600000000000000" pitchFamily="34" charset="-122"/>
              </a:rPr>
              <a:t>ZeroTangle™ 2.0 Anti-Tangle Technology</a:t>
            </a: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15DBC7A9-CD17-4535-91D7-38EB4315D6BF}"/>
              </a:ext>
            </a:extLst>
          </p:cNvPr>
          <p:cNvSpPr/>
          <p:nvPr/>
        </p:nvSpPr>
        <p:spPr>
          <a:xfrm>
            <a:off x="7842408" y="2531566"/>
            <a:ext cx="3556601" cy="3507463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HelveticaNeueLT Std" panose="020B0604020202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D7F9A93-8F2E-4939-B855-CCAE52B62FB4}"/>
              </a:ext>
            </a:extLst>
          </p:cNvPr>
          <p:cNvSpPr/>
          <p:nvPr/>
        </p:nvSpPr>
        <p:spPr>
          <a:xfrm>
            <a:off x="7992198" y="5293899"/>
            <a:ext cx="34276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HelveticaNeueLT Std" panose="020B0604020202020204" pitchFamily="34" charset="0"/>
                <a:ea typeface="思源黑体 CN Medium" panose="020B0600000000000000" pitchFamily="34" charset="-122"/>
              </a:rPr>
              <a:t>OZMO Turbo 2.0 Rotating Mopping System</a:t>
            </a:r>
            <a:endParaRPr lang="zh-CN" altLang="en-US" sz="1200" b="1" dirty="0">
              <a:solidFill>
                <a:schemeClr val="bg1"/>
              </a:solidFill>
              <a:latin typeface="HelveticaNeueLT Std" panose="020B0604020202020204" pitchFamily="34" charset="0"/>
              <a:ea typeface="思源黑体 CN Medium" panose="020B0600000000000000" pitchFamily="34" charset="-122"/>
              <a:sym typeface="Calibri" panose="020F050202020403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4E2AF51-B0D4-40E6-B79C-6AEBC510F84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82"/>
          <a:stretch/>
        </p:blipFill>
        <p:spPr>
          <a:xfrm>
            <a:off x="800115" y="3376796"/>
            <a:ext cx="3125629" cy="17413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DF98FC88-BAA1-480D-968F-CF8770827404}"/>
              </a:ext>
            </a:extLst>
          </p:cNvPr>
          <p:cNvSpPr/>
          <p:nvPr/>
        </p:nvSpPr>
        <p:spPr>
          <a:xfrm>
            <a:off x="1674924" y="2627089"/>
            <a:ext cx="1361463" cy="517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altLang="zh-CN" sz="1200" b="1" dirty="0">
                <a:solidFill>
                  <a:schemeClr val="bg1"/>
                </a:solidFill>
                <a:latin typeface="HelveticaNeueLT Std" panose="020B0604020202020204" pitchFamily="34" charset="0"/>
                <a:ea typeface="思源黑体 CN Normal" panose="020B0400000000000000" pitchFamily="34" charset="-122"/>
              </a:rPr>
              <a:t>Tangle-free hair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80B6DC90-A5B2-492A-9A95-92856923C453}"/>
              </a:ext>
            </a:extLst>
          </p:cNvPr>
          <p:cNvSpPr/>
          <p:nvPr/>
        </p:nvSpPr>
        <p:spPr>
          <a:xfrm>
            <a:off x="4923928" y="2627089"/>
            <a:ext cx="1884811" cy="517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altLang="zh-CN" sz="1200" b="1" dirty="0">
                <a:solidFill>
                  <a:schemeClr val="bg1"/>
                </a:solidFill>
                <a:latin typeface="HelveticaNeueLT Std" panose="020B0604020202020204" pitchFamily="34" charset="0"/>
                <a:ea typeface="思源黑体 CN Normal" panose="020B0400000000000000" pitchFamily="34" charset="-122"/>
              </a:rPr>
              <a:t>Difficult to clean edges</a:t>
            </a:r>
            <a:endParaRPr lang="en-US" altLang="zh-CN" sz="1200" b="1" dirty="0">
              <a:solidFill>
                <a:schemeClr val="bg1"/>
              </a:solidFill>
              <a:latin typeface="HelveticaNeueLT Std" panose="020B0604020202020204" pitchFamily="34" charset="0"/>
              <a:ea typeface="思源黑体 CN Normal" panose="020B0400000000000000" pitchFamily="34" charset="-122"/>
              <a:cs typeface="Microsoft YaHei UI" panose="020B0503020204020204" pitchFamily="18" charset="-122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CCC94383-08C9-40AE-9AB1-3E035DAAD3E9}"/>
              </a:ext>
            </a:extLst>
          </p:cNvPr>
          <p:cNvSpPr/>
          <p:nvPr/>
        </p:nvSpPr>
        <p:spPr>
          <a:xfrm>
            <a:off x="8297025" y="2627089"/>
            <a:ext cx="2817951" cy="517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altLang="zh-CN" sz="1200" b="1" dirty="0">
                <a:solidFill>
                  <a:schemeClr val="bg1"/>
                </a:solidFill>
                <a:latin typeface="HelveticaNeueLT Std" panose="020B0604020202020204" pitchFamily="34" charset="0"/>
                <a:ea typeface="思源黑体 CN Normal" panose="020B0400000000000000" pitchFamily="34" charset="-122"/>
              </a:rPr>
              <a:t>Stubborn stains are hard to remove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3C49F63-2286-40EA-8B36-281465AC19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7186"/>
          <a:stretch/>
        </p:blipFill>
        <p:spPr>
          <a:xfrm>
            <a:off x="4070748" y="3351796"/>
            <a:ext cx="3453286" cy="17413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5" name="Picture 4" descr="3,834 Damaged Kitchen Floor Images, Stock Photos, 3D objects, &amp; Vectors |  Shutterstock">
            <a:extLst>
              <a:ext uri="{FF2B5EF4-FFF2-40B4-BE49-F238E27FC236}">
                <a16:creationId xmlns:a16="http://schemas.microsoft.com/office/drawing/2014/main" id="{04A2ADE4-C6BA-4A0C-A17F-E9D248AEF5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8"/>
          <a:stretch/>
        </p:blipFill>
        <p:spPr bwMode="auto">
          <a:xfrm>
            <a:off x="7933158" y="3376796"/>
            <a:ext cx="3375099" cy="17413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6" name="箭头: 上 38">
            <a:extLst>
              <a:ext uri="{FF2B5EF4-FFF2-40B4-BE49-F238E27FC236}">
                <a16:creationId xmlns:a16="http://schemas.microsoft.com/office/drawing/2014/main" id="{82E8D333-8871-4A10-9F80-0850F16BAD18}"/>
              </a:ext>
            </a:extLst>
          </p:cNvPr>
          <p:cNvSpPr/>
          <p:nvPr/>
        </p:nvSpPr>
        <p:spPr>
          <a:xfrm rot="10800000">
            <a:off x="-1317158" y="3144213"/>
            <a:ext cx="7308925" cy="3611545"/>
          </a:xfrm>
          <a:custGeom>
            <a:avLst/>
            <a:gdLst>
              <a:gd name="connsiteX0" fmla="*/ 0 w 853440"/>
              <a:gd name="connsiteY0" fmla="*/ 371789 h 743578"/>
              <a:gd name="connsiteX1" fmla="*/ 426720 w 853440"/>
              <a:gd name="connsiteY1" fmla="*/ 0 h 743578"/>
              <a:gd name="connsiteX2" fmla="*/ 853440 w 853440"/>
              <a:gd name="connsiteY2" fmla="*/ 371789 h 743578"/>
              <a:gd name="connsiteX3" fmla="*/ 640080 w 853440"/>
              <a:gd name="connsiteY3" fmla="*/ 371789 h 743578"/>
              <a:gd name="connsiteX4" fmla="*/ 640080 w 853440"/>
              <a:gd name="connsiteY4" fmla="*/ 743578 h 743578"/>
              <a:gd name="connsiteX5" fmla="*/ 213360 w 853440"/>
              <a:gd name="connsiteY5" fmla="*/ 743578 h 743578"/>
              <a:gd name="connsiteX6" fmla="*/ 213360 w 853440"/>
              <a:gd name="connsiteY6" fmla="*/ 371789 h 743578"/>
              <a:gd name="connsiteX7" fmla="*/ 0 w 853440"/>
              <a:gd name="connsiteY7" fmla="*/ 371789 h 743578"/>
              <a:gd name="connsiteX0" fmla="*/ 175260 w 1028700"/>
              <a:gd name="connsiteY0" fmla="*/ 371789 h 2183758"/>
              <a:gd name="connsiteX1" fmla="*/ 601980 w 1028700"/>
              <a:gd name="connsiteY1" fmla="*/ 0 h 2183758"/>
              <a:gd name="connsiteX2" fmla="*/ 1028700 w 1028700"/>
              <a:gd name="connsiteY2" fmla="*/ 371789 h 2183758"/>
              <a:gd name="connsiteX3" fmla="*/ 815340 w 1028700"/>
              <a:gd name="connsiteY3" fmla="*/ 371789 h 2183758"/>
              <a:gd name="connsiteX4" fmla="*/ 815340 w 1028700"/>
              <a:gd name="connsiteY4" fmla="*/ 743578 h 2183758"/>
              <a:gd name="connsiteX5" fmla="*/ 0 w 1028700"/>
              <a:gd name="connsiteY5" fmla="*/ 2183758 h 2183758"/>
              <a:gd name="connsiteX6" fmla="*/ 388620 w 1028700"/>
              <a:gd name="connsiteY6" fmla="*/ 371789 h 2183758"/>
              <a:gd name="connsiteX7" fmla="*/ 175260 w 1028700"/>
              <a:gd name="connsiteY7" fmla="*/ 371789 h 2183758"/>
              <a:gd name="connsiteX0" fmla="*/ 175260 w 1203960"/>
              <a:gd name="connsiteY0" fmla="*/ 371789 h 2183758"/>
              <a:gd name="connsiteX1" fmla="*/ 601980 w 1203960"/>
              <a:gd name="connsiteY1" fmla="*/ 0 h 2183758"/>
              <a:gd name="connsiteX2" fmla="*/ 1028700 w 1203960"/>
              <a:gd name="connsiteY2" fmla="*/ 371789 h 2183758"/>
              <a:gd name="connsiteX3" fmla="*/ 815340 w 1203960"/>
              <a:gd name="connsiteY3" fmla="*/ 371789 h 2183758"/>
              <a:gd name="connsiteX4" fmla="*/ 1203960 w 1203960"/>
              <a:gd name="connsiteY4" fmla="*/ 2183758 h 2183758"/>
              <a:gd name="connsiteX5" fmla="*/ 0 w 1203960"/>
              <a:gd name="connsiteY5" fmla="*/ 2183758 h 2183758"/>
              <a:gd name="connsiteX6" fmla="*/ 388620 w 1203960"/>
              <a:gd name="connsiteY6" fmla="*/ 371789 h 2183758"/>
              <a:gd name="connsiteX7" fmla="*/ 175260 w 1203960"/>
              <a:gd name="connsiteY7" fmla="*/ 371789 h 2183758"/>
              <a:gd name="connsiteX0" fmla="*/ 175260 w 1203960"/>
              <a:gd name="connsiteY0" fmla="*/ 371789 h 2183758"/>
              <a:gd name="connsiteX1" fmla="*/ 601980 w 1203960"/>
              <a:gd name="connsiteY1" fmla="*/ 0 h 2183758"/>
              <a:gd name="connsiteX2" fmla="*/ 1028700 w 1203960"/>
              <a:gd name="connsiteY2" fmla="*/ 371789 h 2183758"/>
              <a:gd name="connsiteX3" fmla="*/ 815340 w 1203960"/>
              <a:gd name="connsiteY3" fmla="*/ 371789 h 2183758"/>
              <a:gd name="connsiteX4" fmla="*/ 1203960 w 1203960"/>
              <a:gd name="connsiteY4" fmla="*/ 2183758 h 2183758"/>
              <a:gd name="connsiteX5" fmla="*/ 0 w 1203960"/>
              <a:gd name="connsiteY5" fmla="*/ 2183758 h 2183758"/>
              <a:gd name="connsiteX6" fmla="*/ 388620 w 1203960"/>
              <a:gd name="connsiteY6" fmla="*/ 371789 h 2183758"/>
              <a:gd name="connsiteX7" fmla="*/ 175260 w 1203960"/>
              <a:gd name="connsiteY7" fmla="*/ 371789 h 2183758"/>
              <a:gd name="connsiteX0" fmla="*/ 175260 w 1203960"/>
              <a:gd name="connsiteY0" fmla="*/ 371789 h 2183758"/>
              <a:gd name="connsiteX1" fmla="*/ 601980 w 1203960"/>
              <a:gd name="connsiteY1" fmla="*/ 0 h 2183758"/>
              <a:gd name="connsiteX2" fmla="*/ 1028700 w 1203960"/>
              <a:gd name="connsiteY2" fmla="*/ 371789 h 2183758"/>
              <a:gd name="connsiteX3" fmla="*/ 815340 w 1203960"/>
              <a:gd name="connsiteY3" fmla="*/ 371789 h 2183758"/>
              <a:gd name="connsiteX4" fmla="*/ 1203960 w 1203960"/>
              <a:gd name="connsiteY4" fmla="*/ 2183758 h 2183758"/>
              <a:gd name="connsiteX5" fmla="*/ 0 w 1203960"/>
              <a:gd name="connsiteY5" fmla="*/ 2183758 h 2183758"/>
              <a:gd name="connsiteX6" fmla="*/ 388620 w 1203960"/>
              <a:gd name="connsiteY6" fmla="*/ 371789 h 2183758"/>
              <a:gd name="connsiteX7" fmla="*/ 175260 w 1203960"/>
              <a:gd name="connsiteY7" fmla="*/ 371789 h 2183758"/>
              <a:gd name="connsiteX0" fmla="*/ 175260 w 1203960"/>
              <a:gd name="connsiteY0" fmla="*/ 371789 h 2183758"/>
              <a:gd name="connsiteX1" fmla="*/ 601980 w 1203960"/>
              <a:gd name="connsiteY1" fmla="*/ 0 h 2183758"/>
              <a:gd name="connsiteX2" fmla="*/ 1028700 w 1203960"/>
              <a:gd name="connsiteY2" fmla="*/ 371789 h 2183758"/>
              <a:gd name="connsiteX3" fmla="*/ 845820 w 1203960"/>
              <a:gd name="connsiteY3" fmla="*/ 371789 h 2183758"/>
              <a:gd name="connsiteX4" fmla="*/ 1203960 w 1203960"/>
              <a:gd name="connsiteY4" fmla="*/ 2183758 h 2183758"/>
              <a:gd name="connsiteX5" fmla="*/ 0 w 1203960"/>
              <a:gd name="connsiteY5" fmla="*/ 2183758 h 2183758"/>
              <a:gd name="connsiteX6" fmla="*/ 388620 w 1203960"/>
              <a:gd name="connsiteY6" fmla="*/ 371789 h 2183758"/>
              <a:gd name="connsiteX7" fmla="*/ 175260 w 1203960"/>
              <a:gd name="connsiteY7" fmla="*/ 371789 h 2183758"/>
              <a:gd name="connsiteX0" fmla="*/ 175260 w 1203960"/>
              <a:gd name="connsiteY0" fmla="*/ 371789 h 2183758"/>
              <a:gd name="connsiteX1" fmla="*/ 601980 w 1203960"/>
              <a:gd name="connsiteY1" fmla="*/ 0 h 2183758"/>
              <a:gd name="connsiteX2" fmla="*/ 1028700 w 1203960"/>
              <a:gd name="connsiteY2" fmla="*/ 371789 h 2183758"/>
              <a:gd name="connsiteX3" fmla="*/ 807720 w 1203960"/>
              <a:gd name="connsiteY3" fmla="*/ 371789 h 2183758"/>
              <a:gd name="connsiteX4" fmla="*/ 1203960 w 1203960"/>
              <a:gd name="connsiteY4" fmla="*/ 2183758 h 2183758"/>
              <a:gd name="connsiteX5" fmla="*/ 0 w 1203960"/>
              <a:gd name="connsiteY5" fmla="*/ 2183758 h 2183758"/>
              <a:gd name="connsiteX6" fmla="*/ 388620 w 1203960"/>
              <a:gd name="connsiteY6" fmla="*/ 371789 h 2183758"/>
              <a:gd name="connsiteX7" fmla="*/ 175260 w 1203960"/>
              <a:gd name="connsiteY7" fmla="*/ 371789 h 2183758"/>
              <a:gd name="connsiteX0" fmla="*/ 175260 w 1203960"/>
              <a:gd name="connsiteY0" fmla="*/ 371789 h 2183758"/>
              <a:gd name="connsiteX1" fmla="*/ 601980 w 1203960"/>
              <a:gd name="connsiteY1" fmla="*/ 0 h 2183758"/>
              <a:gd name="connsiteX2" fmla="*/ 1028700 w 1203960"/>
              <a:gd name="connsiteY2" fmla="*/ 371789 h 2183758"/>
              <a:gd name="connsiteX3" fmla="*/ 807720 w 1203960"/>
              <a:gd name="connsiteY3" fmla="*/ 371789 h 2183758"/>
              <a:gd name="connsiteX4" fmla="*/ 1203960 w 1203960"/>
              <a:gd name="connsiteY4" fmla="*/ 2183758 h 2183758"/>
              <a:gd name="connsiteX5" fmla="*/ 0 w 1203960"/>
              <a:gd name="connsiteY5" fmla="*/ 2183758 h 2183758"/>
              <a:gd name="connsiteX6" fmla="*/ 388620 w 1203960"/>
              <a:gd name="connsiteY6" fmla="*/ 371789 h 2183758"/>
              <a:gd name="connsiteX7" fmla="*/ 175260 w 1203960"/>
              <a:gd name="connsiteY7" fmla="*/ 371789 h 2183758"/>
              <a:gd name="connsiteX0" fmla="*/ 175260 w 1203960"/>
              <a:gd name="connsiteY0" fmla="*/ 371789 h 2183758"/>
              <a:gd name="connsiteX1" fmla="*/ 601980 w 1203960"/>
              <a:gd name="connsiteY1" fmla="*/ 0 h 2183758"/>
              <a:gd name="connsiteX2" fmla="*/ 1028700 w 1203960"/>
              <a:gd name="connsiteY2" fmla="*/ 371789 h 2183758"/>
              <a:gd name="connsiteX3" fmla="*/ 807720 w 1203960"/>
              <a:gd name="connsiteY3" fmla="*/ 371789 h 2183758"/>
              <a:gd name="connsiteX4" fmla="*/ 1203960 w 1203960"/>
              <a:gd name="connsiteY4" fmla="*/ 2183758 h 2183758"/>
              <a:gd name="connsiteX5" fmla="*/ 0 w 1203960"/>
              <a:gd name="connsiteY5" fmla="*/ 2183758 h 2183758"/>
              <a:gd name="connsiteX6" fmla="*/ 388620 w 1203960"/>
              <a:gd name="connsiteY6" fmla="*/ 371789 h 2183758"/>
              <a:gd name="connsiteX7" fmla="*/ 175260 w 1203960"/>
              <a:gd name="connsiteY7" fmla="*/ 371789 h 2183758"/>
              <a:gd name="connsiteX0" fmla="*/ 175260 w 1203960"/>
              <a:gd name="connsiteY0" fmla="*/ 371789 h 2183758"/>
              <a:gd name="connsiteX1" fmla="*/ 601980 w 1203960"/>
              <a:gd name="connsiteY1" fmla="*/ 0 h 2183758"/>
              <a:gd name="connsiteX2" fmla="*/ 1028700 w 1203960"/>
              <a:gd name="connsiteY2" fmla="*/ 371789 h 2183758"/>
              <a:gd name="connsiteX3" fmla="*/ 807720 w 1203960"/>
              <a:gd name="connsiteY3" fmla="*/ 371789 h 2183758"/>
              <a:gd name="connsiteX4" fmla="*/ 1203960 w 1203960"/>
              <a:gd name="connsiteY4" fmla="*/ 2183758 h 2183758"/>
              <a:gd name="connsiteX5" fmla="*/ 0 w 1203960"/>
              <a:gd name="connsiteY5" fmla="*/ 2183758 h 2183758"/>
              <a:gd name="connsiteX6" fmla="*/ 388620 w 1203960"/>
              <a:gd name="connsiteY6" fmla="*/ 371789 h 2183758"/>
              <a:gd name="connsiteX7" fmla="*/ 175260 w 1203960"/>
              <a:gd name="connsiteY7" fmla="*/ 371789 h 2183758"/>
              <a:gd name="connsiteX0" fmla="*/ 175260 w 1203960"/>
              <a:gd name="connsiteY0" fmla="*/ 371789 h 2183758"/>
              <a:gd name="connsiteX1" fmla="*/ 601980 w 1203960"/>
              <a:gd name="connsiteY1" fmla="*/ 0 h 2183758"/>
              <a:gd name="connsiteX2" fmla="*/ 1028700 w 1203960"/>
              <a:gd name="connsiteY2" fmla="*/ 371789 h 2183758"/>
              <a:gd name="connsiteX3" fmla="*/ 807720 w 1203960"/>
              <a:gd name="connsiteY3" fmla="*/ 371789 h 2183758"/>
              <a:gd name="connsiteX4" fmla="*/ 1203960 w 1203960"/>
              <a:gd name="connsiteY4" fmla="*/ 2183758 h 2183758"/>
              <a:gd name="connsiteX5" fmla="*/ 0 w 1203960"/>
              <a:gd name="connsiteY5" fmla="*/ 2183758 h 2183758"/>
              <a:gd name="connsiteX6" fmla="*/ 388620 w 1203960"/>
              <a:gd name="connsiteY6" fmla="*/ 371789 h 2183758"/>
              <a:gd name="connsiteX7" fmla="*/ 175260 w 1203960"/>
              <a:gd name="connsiteY7" fmla="*/ 371789 h 2183758"/>
              <a:gd name="connsiteX0" fmla="*/ 175260 w 1203960"/>
              <a:gd name="connsiteY0" fmla="*/ 371789 h 2183758"/>
              <a:gd name="connsiteX1" fmla="*/ 601980 w 1203960"/>
              <a:gd name="connsiteY1" fmla="*/ 0 h 2183758"/>
              <a:gd name="connsiteX2" fmla="*/ 1028700 w 1203960"/>
              <a:gd name="connsiteY2" fmla="*/ 371789 h 2183758"/>
              <a:gd name="connsiteX3" fmla="*/ 807720 w 1203960"/>
              <a:gd name="connsiteY3" fmla="*/ 371789 h 2183758"/>
              <a:gd name="connsiteX4" fmla="*/ 1203960 w 1203960"/>
              <a:gd name="connsiteY4" fmla="*/ 2183758 h 2183758"/>
              <a:gd name="connsiteX5" fmla="*/ 0 w 1203960"/>
              <a:gd name="connsiteY5" fmla="*/ 2183758 h 2183758"/>
              <a:gd name="connsiteX6" fmla="*/ 388620 w 1203960"/>
              <a:gd name="connsiteY6" fmla="*/ 371789 h 2183758"/>
              <a:gd name="connsiteX7" fmla="*/ 175260 w 1203960"/>
              <a:gd name="connsiteY7" fmla="*/ 371789 h 2183758"/>
              <a:gd name="connsiteX0" fmla="*/ 175260 w 1203960"/>
              <a:gd name="connsiteY0" fmla="*/ 371789 h 2183758"/>
              <a:gd name="connsiteX1" fmla="*/ 601980 w 1203960"/>
              <a:gd name="connsiteY1" fmla="*/ 0 h 2183758"/>
              <a:gd name="connsiteX2" fmla="*/ 1028700 w 1203960"/>
              <a:gd name="connsiteY2" fmla="*/ 371789 h 2183758"/>
              <a:gd name="connsiteX3" fmla="*/ 807720 w 1203960"/>
              <a:gd name="connsiteY3" fmla="*/ 371789 h 2183758"/>
              <a:gd name="connsiteX4" fmla="*/ 1203960 w 1203960"/>
              <a:gd name="connsiteY4" fmla="*/ 2183758 h 2183758"/>
              <a:gd name="connsiteX5" fmla="*/ 0 w 1203960"/>
              <a:gd name="connsiteY5" fmla="*/ 2183758 h 2183758"/>
              <a:gd name="connsiteX6" fmla="*/ 388620 w 1203960"/>
              <a:gd name="connsiteY6" fmla="*/ 371789 h 2183758"/>
              <a:gd name="connsiteX7" fmla="*/ 175260 w 1203960"/>
              <a:gd name="connsiteY7" fmla="*/ 371789 h 2183758"/>
              <a:gd name="connsiteX0" fmla="*/ 175260 w 1203960"/>
              <a:gd name="connsiteY0" fmla="*/ 371789 h 2183758"/>
              <a:gd name="connsiteX1" fmla="*/ 601980 w 1203960"/>
              <a:gd name="connsiteY1" fmla="*/ 0 h 2183758"/>
              <a:gd name="connsiteX2" fmla="*/ 1028700 w 1203960"/>
              <a:gd name="connsiteY2" fmla="*/ 371789 h 2183758"/>
              <a:gd name="connsiteX3" fmla="*/ 807720 w 1203960"/>
              <a:gd name="connsiteY3" fmla="*/ 371789 h 2183758"/>
              <a:gd name="connsiteX4" fmla="*/ 1203960 w 1203960"/>
              <a:gd name="connsiteY4" fmla="*/ 2183758 h 2183758"/>
              <a:gd name="connsiteX5" fmla="*/ 0 w 1203960"/>
              <a:gd name="connsiteY5" fmla="*/ 2183758 h 2183758"/>
              <a:gd name="connsiteX6" fmla="*/ 388620 w 1203960"/>
              <a:gd name="connsiteY6" fmla="*/ 371789 h 2183758"/>
              <a:gd name="connsiteX7" fmla="*/ 175260 w 1203960"/>
              <a:gd name="connsiteY7" fmla="*/ 371789 h 2183758"/>
              <a:gd name="connsiteX0" fmla="*/ 624840 w 1653540"/>
              <a:gd name="connsiteY0" fmla="*/ 371789 h 2183758"/>
              <a:gd name="connsiteX1" fmla="*/ 1051560 w 1653540"/>
              <a:gd name="connsiteY1" fmla="*/ 0 h 2183758"/>
              <a:gd name="connsiteX2" fmla="*/ 1478280 w 1653540"/>
              <a:gd name="connsiteY2" fmla="*/ 371789 h 2183758"/>
              <a:gd name="connsiteX3" fmla="*/ 1257300 w 1653540"/>
              <a:gd name="connsiteY3" fmla="*/ 371789 h 2183758"/>
              <a:gd name="connsiteX4" fmla="*/ 1653540 w 1653540"/>
              <a:gd name="connsiteY4" fmla="*/ 2183758 h 2183758"/>
              <a:gd name="connsiteX5" fmla="*/ 0 w 1653540"/>
              <a:gd name="connsiteY5" fmla="*/ 2183758 h 2183758"/>
              <a:gd name="connsiteX6" fmla="*/ 838200 w 1653540"/>
              <a:gd name="connsiteY6" fmla="*/ 371789 h 2183758"/>
              <a:gd name="connsiteX7" fmla="*/ 624840 w 1653540"/>
              <a:gd name="connsiteY7" fmla="*/ 371789 h 2183758"/>
              <a:gd name="connsiteX0" fmla="*/ 624840 w 2133600"/>
              <a:gd name="connsiteY0" fmla="*/ 371789 h 2191378"/>
              <a:gd name="connsiteX1" fmla="*/ 1051560 w 2133600"/>
              <a:gd name="connsiteY1" fmla="*/ 0 h 2191378"/>
              <a:gd name="connsiteX2" fmla="*/ 1478280 w 2133600"/>
              <a:gd name="connsiteY2" fmla="*/ 371789 h 2191378"/>
              <a:gd name="connsiteX3" fmla="*/ 1257300 w 2133600"/>
              <a:gd name="connsiteY3" fmla="*/ 371789 h 2191378"/>
              <a:gd name="connsiteX4" fmla="*/ 2133600 w 2133600"/>
              <a:gd name="connsiteY4" fmla="*/ 2191378 h 2191378"/>
              <a:gd name="connsiteX5" fmla="*/ 0 w 2133600"/>
              <a:gd name="connsiteY5" fmla="*/ 2183758 h 2191378"/>
              <a:gd name="connsiteX6" fmla="*/ 838200 w 2133600"/>
              <a:gd name="connsiteY6" fmla="*/ 371789 h 2191378"/>
              <a:gd name="connsiteX7" fmla="*/ 624840 w 2133600"/>
              <a:gd name="connsiteY7" fmla="*/ 371789 h 2191378"/>
              <a:gd name="connsiteX0" fmla="*/ 624840 w 2133600"/>
              <a:gd name="connsiteY0" fmla="*/ 371789 h 2191378"/>
              <a:gd name="connsiteX1" fmla="*/ 1051560 w 2133600"/>
              <a:gd name="connsiteY1" fmla="*/ 0 h 2191378"/>
              <a:gd name="connsiteX2" fmla="*/ 1478280 w 2133600"/>
              <a:gd name="connsiteY2" fmla="*/ 371789 h 2191378"/>
              <a:gd name="connsiteX3" fmla="*/ 1257300 w 2133600"/>
              <a:gd name="connsiteY3" fmla="*/ 371789 h 2191378"/>
              <a:gd name="connsiteX4" fmla="*/ 2133600 w 2133600"/>
              <a:gd name="connsiteY4" fmla="*/ 2191378 h 2191378"/>
              <a:gd name="connsiteX5" fmla="*/ 0 w 2133600"/>
              <a:gd name="connsiteY5" fmla="*/ 2183758 h 2191378"/>
              <a:gd name="connsiteX6" fmla="*/ 838200 w 2133600"/>
              <a:gd name="connsiteY6" fmla="*/ 371789 h 2191378"/>
              <a:gd name="connsiteX7" fmla="*/ 624840 w 2133600"/>
              <a:gd name="connsiteY7" fmla="*/ 371789 h 2191378"/>
              <a:gd name="connsiteX0" fmla="*/ 624840 w 2133600"/>
              <a:gd name="connsiteY0" fmla="*/ 371789 h 2191378"/>
              <a:gd name="connsiteX1" fmla="*/ 1051560 w 2133600"/>
              <a:gd name="connsiteY1" fmla="*/ 0 h 2191378"/>
              <a:gd name="connsiteX2" fmla="*/ 1478280 w 2133600"/>
              <a:gd name="connsiteY2" fmla="*/ 371789 h 2191378"/>
              <a:gd name="connsiteX3" fmla="*/ 1257300 w 2133600"/>
              <a:gd name="connsiteY3" fmla="*/ 371789 h 2191378"/>
              <a:gd name="connsiteX4" fmla="*/ 2133600 w 2133600"/>
              <a:gd name="connsiteY4" fmla="*/ 2191378 h 2191378"/>
              <a:gd name="connsiteX5" fmla="*/ 0 w 2133600"/>
              <a:gd name="connsiteY5" fmla="*/ 2183758 h 2191378"/>
              <a:gd name="connsiteX6" fmla="*/ 838200 w 2133600"/>
              <a:gd name="connsiteY6" fmla="*/ 371789 h 2191378"/>
              <a:gd name="connsiteX7" fmla="*/ 624840 w 2133600"/>
              <a:gd name="connsiteY7" fmla="*/ 371789 h 2191378"/>
              <a:gd name="connsiteX0" fmla="*/ 624840 w 2133600"/>
              <a:gd name="connsiteY0" fmla="*/ 371789 h 2191378"/>
              <a:gd name="connsiteX1" fmla="*/ 1051560 w 2133600"/>
              <a:gd name="connsiteY1" fmla="*/ 0 h 2191378"/>
              <a:gd name="connsiteX2" fmla="*/ 1478280 w 2133600"/>
              <a:gd name="connsiteY2" fmla="*/ 371789 h 2191378"/>
              <a:gd name="connsiteX3" fmla="*/ 1257300 w 2133600"/>
              <a:gd name="connsiteY3" fmla="*/ 371789 h 2191378"/>
              <a:gd name="connsiteX4" fmla="*/ 2133600 w 2133600"/>
              <a:gd name="connsiteY4" fmla="*/ 2191378 h 2191378"/>
              <a:gd name="connsiteX5" fmla="*/ 0 w 2133600"/>
              <a:gd name="connsiteY5" fmla="*/ 2183758 h 2191378"/>
              <a:gd name="connsiteX6" fmla="*/ 838200 w 2133600"/>
              <a:gd name="connsiteY6" fmla="*/ 371789 h 2191378"/>
              <a:gd name="connsiteX7" fmla="*/ 624840 w 2133600"/>
              <a:gd name="connsiteY7" fmla="*/ 371789 h 2191378"/>
              <a:gd name="connsiteX0" fmla="*/ 624840 w 2133600"/>
              <a:gd name="connsiteY0" fmla="*/ 371789 h 2191378"/>
              <a:gd name="connsiteX1" fmla="*/ 1051560 w 2133600"/>
              <a:gd name="connsiteY1" fmla="*/ 0 h 2191378"/>
              <a:gd name="connsiteX2" fmla="*/ 1478280 w 2133600"/>
              <a:gd name="connsiteY2" fmla="*/ 371789 h 2191378"/>
              <a:gd name="connsiteX3" fmla="*/ 1257300 w 2133600"/>
              <a:gd name="connsiteY3" fmla="*/ 371789 h 2191378"/>
              <a:gd name="connsiteX4" fmla="*/ 2133600 w 2133600"/>
              <a:gd name="connsiteY4" fmla="*/ 2191378 h 2191378"/>
              <a:gd name="connsiteX5" fmla="*/ 0 w 2133600"/>
              <a:gd name="connsiteY5" fmla="*/ 2183758 h 2191378"/>
              <a:gd name="connsiteX6" fmla="*/ 838200 w 2133600"/>
              <a:gd name="connsiteY6" fmla="*/ 371789 h 2191378"/>
              <a:gd name="connsiteX7" fmla="*/ 624840 w 2133600"/>
              <a:gd name="connsiteY7" fmla="*/ 371789 h 2191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33600" h="2191378">
                <a:moveTo>
                  <a:pt x="624840" y="371789"/>
                </a:moveTo>
                <a:lnTo>
                  <a:pt x="1051560" y="0"/>
                </a:lnTo>
                <a:lnTo>
                  <a:pt x="1478280" y="371789"/>
                </a:lnTo>
                <a:lnTo>
                  <a:pt x="1257300" y="371789"/>
                </a:lnTo>
                <a:cubicBezTo>
                  <a:pt x="1280160" y="998639"/>
                  <a:pt x="1432560" y="1876948"/>
                  <a:pt x="2133600" y="2191378"/>
                </a:cubicBezTo>
                <a:lnTo>
                  <a:pt x="0" y="2183758"/>
                </a:lnTo>
                <a:cubicBezTo>
                  <a:pt x="708660" y="1892188"/>
                  <a:pt x="822960" y="1021499"/>
                  <a:pt x="838200" y="371789"/>
                </a:cubicBezTo>
                <a:lnTo>
                  <a:pt x="624840" y="371789"/>
                </a:lnTo>
                <a:close/>
              </a:path>
            </a:pathLst>
          </a:custGeom>
          <a:gradFill flip="none" rotWithShape="1">
            <a:gsLst>
              <a:gs pos="100000">
                <a:srgbClr val="00B0F0">
                  <a:alpha val="0"/>
                </a:srgbClr>
              </a:gs>
              <a:gs pos="0">
                <a:srgbClr val="00B0F0">
                  <a:alpha val="3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NeueLT Std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47" name="箭头: 上 38">
            <a:extLst>
              <a:ext uri="{FF2B5EF4-FFF2-40B4-BE49-F238E27FC236}">
                <a16:creationId xmlns:a16="http://schemas.microsoft.com/office/drawing/2014/main" id="{30A043D1-20C0-4460-AB4D-9187E45CC99B}"/>
              </a:ext>
            </a:extLst>
          </p:cNvPr>
          <p:cNvSpPr/>
          <p:nvPr/>
        </p:nvSpPr>
        <p:spPr>
          <a:xfrm rot="10800000">
            <a:off x="2188663" y="3134904"/>
            <a:ext cx="7308925" cy="3611545"/>
          </a:xfrm>
          <a:custGeom>
            <a:avLst/>
            <a:gdLst>
              <a:gd name="connsiteX0" fmla="*/ 0 w 853440"/>
              <a:gd name="connsiteY0" fmla="*/ 371789 h 743578"/>
              <a:gd name="connsiteX1" fmla="*/ 426720 w 853440"/>
              <a:gd name="connsiteY1" fmla="*/ 0 h 743578"/>
              <a:gd name="connsiteX2" fmla="*/ 853440 w 853440"/>
              <a:gd name="connsiteY2" fmla="*/ 371789 h 743578"/>
              <a:gd name="connsiteX3" fmla="*/ 640080 w 853440"/>
              <a:gd name="connsiteY3" fmla="*/ 371789 h 743578"/>
              <a:gd name="connsiteX4" fmla="*/ 640080 w 853440"/>
              <a:gd name="connsiteY4" fmla="*/ 743578 h 743578"/>
              <a:gd name="connsiteX5" fmla="*/ 213360 w 853440"/>
              <a:gd name="connsiteY5" fmla="*/ 743578 h 743578"/>
              <a:gd name="connsiteX6" fmla="*/ 213360 w 853440"/>
              <a:gd name="connsiteY6" fmla="*/ 371789 h 743578"/>
              <a:gd name="connsiteX7" fmla="*/ 0 w 853440"/>
              <a:gd name="connsiteY7" fmla="*/ 371789 h 743578"/>
              <a:gd name="connsiteX0" fmla="*/ 175260 w 1028700"/>
              <a:gd name="connsiteY0" fmla="*/ 371789 h 2183758"/>
              <a:gd name="connsiteX1" fmla="*/ 601980 w 1028700"/>
              <a:gd name="connsiteY1" fmla="*/ 0 h 2183758"/>
              <a:gd name="connsiteX2" fmla="*/ 1028700 w 1028700"/>
              <a:gd name="connsiteY2" fmla="*/ 371789 h 2183758"/>
              <a:gd name="connsiteX3" fmla="*/ 815340 w 1028700"/>
              <a:gd name="connsiteY3" fmla="*/ 371789 h 2183758"/>
              <a:gd name="connsiteX4" fmla="*/ 815340 w 1028700"/>
              <a:gd name="connsiteY4" fmla="*/ 743578 h 2183758"/>
              <a:gd name="connsiteX5" fmla="*/ 0 w 1028700"/>
              <a:gd name="connsiteY5" fmla="*/ 2183758 h 2183758"/>
              <a:gd name="connsiteX6" fmla="*/ 388620 w 1028700"/>
              <a:gd name="connsiteY6" fmla="*/ 371789 h 2183758"/>
              <a:gd name="connsiteX7" fmla="*/ 175260 w 1028700"/>
              <a:gd name="connsiteY7" fmla="*/ 371789 h 2183758"/>
              <a:gd name="connsiteX0" fmla="*/ 175260 w 1203960"/>
              <a:gd name="connsiteY0" fmla="*/ 371789 h 2183758"/>
              <a:gd name="connsiteX1" fmla="*/ 601980 w 1203960"/>
              <a:gd name="connsiteY1" fmla="*/ 0 h 2183758"/>
              <a:gd name="connsiteX2" fmla="*/ 1028700 w 1203960"/>
              <a:gd name="connsiteY2" fmla="*/ 371789 h 2183758"/>
              <a:gd name="connsiteX3" fmla="*/ 815340 w 1203960"/>
              <a:gd name="connsiteY3" fmla="*/ 371789 h 2183758"/>
              <a:gd name="connsiteX4" fmla="*/ 1203960 w 1203960"/>
              <a:gd name="connsiteY4" fmla="*/ 2183758 h 2183758"/>
              <a:gd name="connsiteX5" fmla="*/ 0 w 1203960"/>
              <a:gd name="connsiteY5" fmla="*/ 2183758 h 2183758"/>
              <a:gd name="connsiteX6" fmla="*/ 388620 w 1203960"/>
              <a:gd name="connsiteY6" fmla="*/ 371789 h 2183758"/>
              <a:gd name="connsiteX7" fmla="*/ 175260 w 1203960"/>
              <a:gd name="connsiteY7" fmla="*/ 371789 h 2183758"/>
              <a:gd name="connsiteX0" fmla="*/ 175260 w 1203960"/>
              <a:gd name="connsiteY0" fmla="*/ 371789 h 2183758"/>
              <a:gd name="connsiteX1" fmla="*/ 601980 w 1203960"/>
              <a:gd name="connsiteY1" fmla="*/ 0 h 2183758"/>
              <a:gd name="connsiteX2" fmla="*/ 1028700 w 1203960"/>
              <a:gd name="connsiteY2" fmla="*/ 371789 h 2183758"/>
              <a:gd name="connsiteX3" fmla="*/ 815340 w 1203960"/>
              <a:gd name="connsiteY3" fmla="*/ 371789 h 2183758"/>
              <a:gd name="connsiteX4" fmla="*/ 1203960 w 1203960"/>
              <a:gd name="connsiteY4" fmla="*/ 2183758 h 2183758"/>
              <a:gd name="connsiteX5" fmla="*/ 0 w 1203960"/>
              <a:gd name="connsiteY5" fmla="*/ 2183758 h 2183758"/>
              <a:gd name="connsiteX6" fmla="*/ 388620 w 1203960"/>
              <a:gd name="connsiteY6" fmla="*/ 371789 h 2183758"/>
              <a:gd name="connsiteX7" fmla="*/ 175260 w 1203960"/>
              <a:gd name="connsiteY7" fmla="*/ 371789 h 2183758"/>
              <a:gd name="connsiteX0" fmla="*/ 175260 w 1203960"/>
              <a:gd name="connsiteY0" fmla="*/ 371789 h 2183758"/>
              <a:gd name="connsiteX1" fmla="*/ 601980 w 1203960"/>
              <a:gd name="connsiteY1" fmla="*/ 0 h 2183758"/>
              <a:gd name="connsiteX2" fmla="*/ 1028700 w 1203960"/>
              <a:gd name="connsiteY2" fmla="*/ 371789 h 2183758"/>
              <a:gd name="connsiteX3" fmla="*/ 815340 w 1203960"/>
              <a:gd name="connsiteY3" fmla="*/ 371789 h 2183758"/>
              <a:gd name="connsiteX4" fmla="*/ 1203960 w 1203960"/>
              <a:gd name="connsiteY4" fmla="*/ 2183758 h 2183758"/>
              <a:gd name="connsiteX5" fmla="*/ 0 w 1203960"/>
              <a:gd name="connsiteY5" fmla="*/ 2183758 h 2183758"/>
              <a:gd name="connsiteX6" fmla="*/ 388620 w 1203960"/>
              <a:gd name="connsiteY6" fmla="*/ 371789 h 2183758"/>
              <a:gd name="connsiteX7" fmla="*/ 175260 w 1203960"/>
              <a:gd name="connsiteY7" fmla="*/ 371789 h 2183758"/>
              <a:gd name="connsiteX0" fmla="*/ 175260 w 1203960"/>
              <a:gd name="connsiteY0" fmla="*/ 371789 h 2183758"/>
              <a:gd name="connsiteX1" fmla="*/ 601980 w 1203960"/>
              <a:gd name="connsiteY1" fmla="*/ 0 h 2183758"/>
              <a:gd name="connsiteX2" fmla="*/ 1028700 w 1203960"/>
              <a:gd name="connsiteY2" fmla="*/ 371789 h 2183758"/>
              <a:gd name="connsiteX3" fmla="*/ 845820 w 1203960"/>
              <a:gd name="connsiteY3" fmla="*/ 371789 h 2183758"/>
              <a:gd name="connsiteX4" fmla="*/ 1203960 w 1203960"/>
              <a:gd name="connsiteY4" fmla="*/ 2183758 h 2183758"/>
              <a:gd name="connsiteX5" fmla="*/ 0 w 1203960"/>
              <a:gd name="connsiteY5" fmla="*/ 2183758 h 2183758"/>
              <a:gd name="connsiteX6" fmla="*/ 388620 w 1203960"/>
              <a:gd name="connsiteY6" fmla="*/ 371789 h 2183758"/>
              <a:gd name="connsiteX7" fmla="*/ 175260 w 1203960"/>
              <a:gd name="connsiteY7" fmla="*/ 371789 h 2183758"/>
              <a:gd name="connsiteX0" fmla="*/ 175260 w 1203960"/>
              <a:gd name="connsiteY0" fmla="*/ 371789 h 2183758"/>
              <a:gd name="connsiteX1" fmla="*/ 601980 w 1203960"/>
              <a:gd name="connsiteY1" fmla="*/ 0 h 2183758"/>
              <a:gd name="connsiteX2" fmla="*/ 1028700 w 1203960"/>
              <a:gd name="connsiteY2" fmla="*/ 371789 h 2183758"/>
              <a:gd name="connsiteX3" fmla="*/ 807720 w 1203960"/>
              <a:gd name="connsiteY3" fmla="*/ 371789 h 2183758"/>
              <a:gd name="connsiteX4" fmla="*/ 1203960 w 1203960"/>
              <a:gd name="connsiteY4" fmla="*/ 2183758 h 2183758"/>
              <a:gd name="connsiteX5" fmla="*/ 0 w 1203960"/>
              <a:gd name="connsiteY5" fmla="*/ 2183758 h 2183758"/>
              <a:gd name="connsiteX6" fmla="*/ 388620 w 1203960"/>
              <a:gd name="connsiteY6" fmla="*/ 371789 h 2183758"/>
              <a:gd name="connsiteX7" fmla="*/ 175260 w 1203960"/>
              <a:gd name="connsiteY7" fmla="*/ 371789 h 2183758"/>
              <a:gd name="connsiteX0" fmla="*/ 175260 w 1203960"/>
              <a:gd name="connsiteY0" fmla="*/ 371789 h 2183758"/>
              <a:gd name="connsiteX1" fmla="*/ 601980 w 1203960"/>
              <a:gd name="connsiteY1" fmla="*/ 0 h 2183758"/>
              <a:gd name="connsiteX2" fmla="*/ 1028700 w 1203960"/>
              <a:gd name="connsiteY2" fmla="*/ 371789 h 2183758"/>
              <a:gd name="connsiteX3" fmla="*/ 807720 w 1203960"/>
              <a:gd name="connsiteY3" fmla="*/ 371789 h 2183758"/>
              <a:gd name="connsiteX4" fmla="*/ 1203960 w 1203960"/>
              <a:gd name="connsiteY4" fmla="*/ 2183758 h 2183758"/>
              <a:gd name="connsiteX5" fmla="*/ 0 w 1203960"/>
              <a:gd name="connsiteY5" fmla="*/ 2183758 h 2183758"/>
              <a:gd name="connsiteX6" fmla="*/ 388620 w 1203960"/>
              <a:gd name="connsiteY6" fmla="*/ 371789 h 2183758"/>
              <a:gd name="connsiteX7" fmla="*/ 175260 w 1203960"/>
              <a:gd name="connsiteY7" fmla="*/ 371789 h 2183758"/>
              <a:gd name="connsiteX0" fmla="*/ 175260 w 1203960"/>
              <a:gd name="connsiteY0" fmla="*/ 371789 h 2183758"/>
              <a:gd name="connsiteX1" fmla="*/ 601980 w 1203960"/>
              <a:gd name="connsiteY1" fmla="*/ 0 h 2183758"/>
              <a:gd name="connsiteX2" fmla="*/ 1028700 w 1203960"/>
              <a:gd name="connsiteY2" fmla="*/ 371789 h 2183758"/>
              <a:gd name="connsiteX3" fmla="*/ 807720 w 1203960"/>
              <a:gd name="connsiteY3" fmla="*/ 371789 h 2183758"/>
              <a:gd name="connsiteX4" fmla="*/ 1203960 w 1203960"/>
              <a:gd name="connsiteY4" fmla="*/ 2183758 h 2183758"/>
              <a:gd name="connsiteX5" fmla="*/ 0 w 1203960"/>
              <a:gd name="connsiteY5" fmla="*/ 2183758 h 2183758"/>
              <a:gd name="connsiteX6" fmla="*/ 388620 w 1203960"/>
              <a:gd name="connsiteY6" fmla="*/ 371789 h 2183758"/>
              <a:gd name="connsiteX7" fmla="*/ 175260 w 1203960"/>
              <a:gd name="connsiteY7" fmla="*/ 371789 h 2183758"/>
              <a:gd name="connsiteX0" fmla="*/ 175260 w 1203960"/>
              <a:gd name="connsiteY0" fmla="*/ 371789 h 2183758"/>
              <a:gd name="connsiteX1" fmla="*/ 601980 w 1203960"/>
              <a:gd name="connsiteY1" fmla="*/ 0 h 2183758"/>
              <a:gd name="connsiteX2" fmla="*/ 1028700 w 1203960"/>
              <a:gd name="connsiteY2" fmla="*/ 371789 h 2183758"/>
              <a:gd name="connsiteX3" fmla="*/ 807720 w 1203960"/>
              <a:gd name="connsiteY3" fmla="*/ 371789 h 2183758"/>
              <a:gd name="connsiteX4" fmla="*/ 1203960 w 1203960"/>
              <a:gd name="connsiteY4" fmla="*/ 2183758 h 2183758"/>
              <a:gd name="connsiteX5" fmla="*/ 0 w 1203960"/>
              <a:gd name="connsiteY5" fmla="*/ 2183758 h 2183758"/>
              <a:gd name="connsiteX6" fmla="*/ 388620 w 1203960"/>
              <a:gd name="connsiteY6" fmla="*/ 371789 h 2183758"/>
              <a:gd name="connsiteX7" fmla="*/ 175260 w 1203960"/>
              <a:gd name="connsiteY7" fmla="*/ 371789 h 2183758"/>
              <a:gd name="connsiteX0" fmla="*/ 175260 w 1203960"/>
              <a:gd name="connsiteY0" fmla="*/ 371789 h 2183758"/>
              <a:gd name="connsiteX1" fmla="*/ 601980 w 1203960"/>
              <a:gd name="connsiteY1" fmla="*/ 0 h 2183758"/>
              <a:gd name="connsiteX2" fmla="*/ 1028700 w 1203960"/>
              <a:gd name="connsiteY2" fmla="*/ 371789 h 2183758"/>
              <a:gd name="connsiteX3" fmla="*/ 807720 w 1203960"/>
              <a:gd name="connsiteY3" fmla="*/ 371789 h 2183758"/>
              <a:gd name="connsiteX4" fmla="*/ 1203960 w 1203960"/>
              <a:gd name="connsiteY4" fmla="*/ 2183758 h 2183758"/>
              <a:gd name="connsiteX5" fmla="*/ 0 w 1203960"/>
              <a:gd name="connsiteY5" fmla="*/ 2183758 h 2183758"/>
              <a:gd name="connsiteX6" fmla="*/ 388620 w 1203960"/>
              <a:gd name="connsiteY6" fmla="*/ 371789 h 2183758"/>
              <a:gd name="connsiteX7" fmla="*/ 175260 w 1203960"/>
              <a:gd name="connsiteY7" fmla="*/ 371789 h 2183758"/>
              <a:gd name="connsiteX0" fmla="*/ 175260 w 1203960"/>
              <a:gd name="connsiteY0" fmla="*/ 371789 h 2183758"/>
              <a:gd name="connsiteX1" fmla="*/ 601980 w 1203960"/>
              <a:gd name="connsiteY1" fmla="*/ 0 h 2183758"/>
              <a:gd name="connsiteX2" fmla="*/ 1028700 w 1203960"/>
              <a:gd name="connsiteY2" fmla="*/ 371789 h 2183758"/>
              <a:gd name="connsiteX3" fmla="*/ 807720 w 1203960"/>
              <a:gd name="connsiteY3" fmla="*/ 371789 h 2183758"/>
              <a:gd name="connsiteX4" fmla="*/ 1203960 w 1203960"/>
              <a:gd name="connsiteY4" fmla="*/ 2183758 h 2183758"/>
              <a:gd name="connsiteX5" fmla="*/ 0 w 1203960"/>
              <a:gd name="connsiteY5" fmla="*/ 2183758 h 2183758"/>
              <a:gd name="connsiteX6" fmla="*/ 388620 w 1203960"/>
              <a:gd name="connsiteY6" fmla="*/ 371789 h 2183758"/>
              <a:gd name="connsiteX7" fmla="*/ 175260 w 1203960"/>
              <a:gd name="connsiteY7" fmla="*/ 371789 h 2183758"/>
              <a:gd name="connsiteX0" fmla="*/ 175260 w 1203960"/>
              <a:gd name="connsiteY0" fmla="*/ 371789 h 2183758"/>
              <a:gd name="connsiteX1" fmla="*/ 601980 w 1203960"/>
              <a:gd name="connsiteY1" fmla="*/ 0 h 2183758"/>
              <a:gd name="connsiteX2" fmla="*/ 1028700 w 1203960"/>
              <a:gd name="connsiteY2" fmla="*/ 371789 h 2183758"/>
              <a:gd name="connsiteX3" fmla="*/ 807720 w 1203960"/>
              <a:gd name="connsiteY3" fmla="*/ 371789 h 2183758"/>
              <a:gd name="connsiteX4" fmla="*/ 1203960 w 1203960"/>
              <a:gd name="connsiteY4" fmla="*/ 2183758 h 2183758"/>
              <a:gd name="connsiteX5" fmla="*/ 0 w 1203960"/>
              <a:gd name="connsiteY5" fmla="*/ 2183758 h 2183758"/>
              <a:gd name="connsiteX6" fmla="*/ 388620 w 1203960"/>
              <a:gd name="connsiteY6" fmla="*/ 371789 h 2183758"/>
              <a:gd name="connsiteX7" fmla="*/ 175260 w 1203960"/>
              <a:gd name="connsiteY7" fmla="*/ 371789 h 2183758"/>
              <a:gd name="connsiteX0" fmla="*/ 175260 w 1203960"/>
              <a:gd name="connsiteY0" fmla="*/ 371789 h 2183758"/>
              <a:gd name="connsiteX1" fmla="*/ 601980 w 1203960"/>
              <a:gd name="connsiteY1" fmla="*/ 0 h 2183758"/>
              <a:gd name="connsiteX2" fmla="*/ 1028700 w 1203960"/>
              <a:gd name="connsiteY2" fmla="*/ 371789 h 2183758"/>
              <a:gd name="connsiteX3" fmla="*/ 807720 w 1203960"/>
              <a:gd name="connsiteY3" fmla="*/ 371789 h 2183758"/>
              <a:gd name="connsiteX4" fmla="*/ 1203960 w 1203960"/>
              <a:gd name="connsiteY4" fmla="*/ 2183758 h 2183758"/>
              <a:gd name="connsiteX5" fmla="*/ 0 w 1203960"/>
              <a:gd name="connsiteY5" fmla="*/ 2183758 h 2183758"/>
              <a:gd name="connsiteX6" fmla="*/ 388620 w 1203960"/>
              <a:gd name="connsiteY6" fmla="*/ 371789 h 2183758"/>
              <a:gd name="connsiteX7" fmla="*/ 175260 w 1203960"/>
              <a:gd name="connsiteY7" fmla="*/ 371789 h 2183758"/>
              <a:gd name="connsiteX0" fmla="*/ 624840 w 1653540"/>
              <a:gd name="connsiteY0" fmla="*/ 371789 h 2183758"/>
              <a:gd name="connsiteX1" fmla="*/ 1051560 w 1653540"/>
              <a:gd name="connsiteY1" fmla="*/ 0 h 2183758"/>
              <a:gd name="connsiteX2" fmla="*/ 1478280 w 1653540"/>
              <a:gd name="connsiteY2" fmla="*/ 371789 h 2183758"/>
              <a:gd name="connsiteX3" fmla="*/ 1257300 w 1653540"/>
              <a:gd name="connsiteY3" fmla="*/ 371789 h 2183758"/>
              <a:gd name="connsiteX4" fmla="*/ 1653540 w 1653540"/>
              <a:gd name="connsiteY4" fmla="*/ 2183758 h 2183758"/>
              <a:gd name="connsiteX5" fmla="*/ 0 w 1653540"/>
              <a:gd name="connsiteY5" fmla="*/ 2183758 h 2183758"/>
              <a:gd name="connsiteX6" fmla="*/ 838200 w 1653540"/>
              <a:gd name="connsiteY6" fmla="*/ 371789 h 2183758"/>
              <a:gd name="connsiteX7" fmla="*/ 624840 w 1653540"/>
              <a:gd name="connsiteY7" fmla="*/ 371789 h 2183758"/>
              <a:gd name="connsiteX0" fmla="*/ 624840 w 2133600"/>
              <a:gd name="connsiteY0" fmla="*/ 371789 h 2191378"/>
              <a:gd name="connsiteX1" fmla="*/ 1051560 w 2133600"/>
              <a:gd name="connsiteY1" fmla="*/ 0 h 2191378"/>
              <a:gd name="connsiteX2" fmla="*/ 1478280 w 2133600"/>
              <a:gd name="connsiteY2" fmla="*/ 371789 h 2191378"/>
              <a:gd name="connsiteX3" fmla="*/ 1257300 w 2133600"/>
              <a:gd name="connsiteY3" fmla="*/ 371789 h 2191378"/>
              <a:gd name="connsiteX4" fmla="*/ 2133600 w 2133600"/>
              <a:gd name="connsiteY4" fmla="*/ 2191378 h 2191378"/>
              <a:gd name="connsiteX5" fmla="*/ 0 w 2133600"/>
              <a:gd name="connsiteY5" fmla="*/ 2183758 h 2191378"/>
              <a:gd name="connsiteX6" fmla="*/ 838200 w 2133600"/>
              <a:gd name="connsiteY6" fmla="*/ 371789 h 2191378"/>
              <a:gd name="connsiteX7" fmla="*/ 624840 w 2133600"/>
              <a:gd name="connsiteY7" fmla="*/ 371789 h 2191378"/>
              <a:gd name="connsiteX0" fmla="*/ 624840 w 2133600"/>
              <a:gd name="connsiteY0" fmla="*/ 371789 h 2191378"/>
              <a:gd name="connsiteX1" fmla="*/ 1051560 w 2133600"/>
              <a:gd name="connsiteY1" fmla="*/ 0 h 2191378"/>
              <a:gd name="connsiteX2" fmla="*/ 1478280 w 2133600"/>
              <a:gd name="connsiteY2" fmla="*/ 371789 h 2191378"/>
              <a:gd name="connsiteX3" fmla="*/ 1257300 w 2133600"/>
              <a:gd name="connsiteY3" fmla="*/ 371789 h 2191378"/>
              <a:gd name="connsiteX4" fmla="*/ 2133600 w 2133600"/>
              <a:gd name="connsiteY4" fmla="*/ 2191378 h 2191378"/>
              <a:gd name="connsiteX5" fmla="*/ 0 w 2133600"/>
              <a:gd name="connsiteY5" fmla="*/ 2183758 h 2191378"/>
              <a:gd name="connsiteX6" fmla="*/ 838200 w 2133600"/>
              <a:gd name="connsiteY6" fmla="*/ 371789 h 2191378"/>
              <a:gd name="connsiteX7" fmla="*/ 624840 w 2133600"/>
              <a:gd name="connsiteY7" fmla="*/ 371789 h 2191378"/>
              <a:gd name="connsiteX0" fmla="*/ 624840 w 2133600"/>
              <a:gd name="connsiteY0" fmla="*/ 371789 h 2191378"/>
              <a:gd name="connsiteX1" fmla="*/ 1051560 w 2133600"/>
              <a:gd name="connsiteY1" fmla="*/ 0 h 2191378"/>
              <a:gd name="connsiteX2" fmla="*/ 1478280 w 2133600"/>
              <a:gd name="connsiteY2" fmla="*/ 371789 h 2191378"/>
              <a:gd name="connsiteX3" fmla="*/ 1257300 w 2133600"/>
              <a:gd name="connsiteY3" fmla="*/ 371789 h 2191378"/>
              <a:gd name="connsiteX4" fmla="*/ 2133600 w 2133600"/>
              <a:gd name="connsiteY4" fmla="*/ 2191378 h 2191378"/>
              <a:gd name="connsiteX5" fmla="*/ 0 w 2133600"/>
              <a:gd name="connsiteY5" fmla="*/ 2183758 h 2191378"/>
              <a:gd name="connsiteX6" fmla="*/ 838200 w 2133600"/>
              <a:gd name="connsiteY6" fmla="*/ 371789 h 2191378"/>
              <a:gd name="connsiteX7" fmla="*/ 624840 w 2133600"/>
              <a:gd name="connsiteY7" fmla="*/ 371789 h 2191378"/>
              <a:gd name="connsiteX0" fmla="*/ 624840 w 2133600"/>
              <a:gd name="connsiteY0" fmla="*/ 371789 h 2191378"/>
              <a:gd name="connsiteX1" fmla="*/ 1051560 w 2133600"/>
              <a:gd name="connsiteY1" fmla="*/ 0 h 2191378"/>
              <a:gd name="connsiteX2" fmla="*/ 1478280 w 2133600"/>
              <a:gd name="connsiteY2" fmla="*/ 371789 h 2191378"/>
              <a:gd name="connsiteX3" fmla="*/ 1257300 w 2133600"/>
              <a:gd name="connsiteY3" fmla="*/ 371789 h 2191378"/>
              <a:gd name="connsiteX4" fmla="*/ 2133600 w 2133600"/>
              <a:gd name="connsiteY4" fmla="*/ 2191378 h 2191378"/>
              <a:gd name="connsiteX5" fmla="*/ 0 w 2133600"/>
              <a:gd name="connsiteY5" fmla="*/ 2183758 h 2191378"/>
              <a:gd name="connsiteX6" fmla="*/ 838200 w 2133600"/>
              <a:gd name="connsiteY6" fmla="*/ 371789 h 2191378"/>
              <a:gd name="connsiteX7" fmla="*/ 624840 w 2133600"/>
              <a:gd name="connsiteY7" fmla="*/ 371789 h 2191378"/>
              <a:gd name="connsiteX0" fmla="*/ 624840 w 2133600"/>
              <a:gd name="connsiteY0" fmla="*/ 371789 h 2191378"/>
              <a:gd name="connsiteX1" fmla="*/ 1051560 w 2133600"/>
              <a:gd name="connsiteY1" fmla="*/ 0 h 2191378"/>
              <a:gd name="connsiteX2" fmla="*/ 1478280 w 2133600"/>
              <a:gd name="connsiteY2" fmla="*/ 371789 h 2191378"/>
              <a:gd name="connsiteX3" fmla="*/ 1257300 w 2133600"/>
              <a:gd name="connsiteY3" fmla="*/ 371789 h 2191378"/>
              <a:gd name="connsiteX4" fmla="*/ 2133600 w 2133600"/>
              <a:gd name="connsiteY4" fmla="*/ 2191378 h 2191378"/>
              <a:gd name="connsiteX5" fmla="*/ 0 w 2133600"/>
              <a:gd name="connsiteY5" fmla="*/ 2183758 h 2191378"/>
              <a:gd name="connsiteX6" fmla="*/ 838200 w 2133600"/>
              <a:gd name="connsiteY6" fmla="*/ 371789 h 2191378"/>
              <a:gd name="connsiteX7" fmla="*/ 624840 w 2133600"/>
              <a:gd name="connsiteY7" fmla="*/ 371789 h 2191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33600" h="2191378">
                <a:moveTo>
                  <a:pt x="624840" y="371789"/>
                </a:moveTo>
                <a:lnTo>
                  <a:pt x="1051560" y="0"/>
                </a:lnTo>
                <a:lnTo>
                  <a:pt x="1478280" y="371789"/>
                </a:lnTo>
                <a:lnTo>
                  <a:pt x="1257300" y="371789"/>
                </a:lnTo>
                <a:cubicBezTo>
                  <a:pt x="1280160" y="998639"/>
                  <a:pt x="1432560" y="1876948"/>
                  <a:pt x="2133600" y="2191378"/>
                </a:cubicBezTo>
                <a:lnTo>
                  <a:pt x="0" y="2183758"/>
                </a:lnTo>
                <a:cubicBezTo>
                  <a:pt x="708660" y="1892188"/>
                  <a:pt x="822960" y="1021499"/>
                  <a:pt x="838200" y="371789"/>
                </a:cubicBezTo>
                <a:lnTo>
                  <a:pt x="624840" y="371789"/>
                </a:lnTo>
                <a:close/>
              </a:path>
            </a:pathLst>
          </a:custGeom>
          <a:gradFill flip="none" rotWithShape="1">
            <a:gsLst>
              <a:gs pos="100000">
                <a:srgbClr val="00B0F0">
                  <a:alpha val="0"/>
                </a:srgbClr>
              </a:gs>
              <a:gs pos="0">
                <a:srgbClr val="00B0F0">
                  <a:alpha val="3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NeueLT Std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48" name="箭头: 上 38">
            <a:extLst>
              <a:ext uri="{FF2B5EF4-FFF2-40B4-BE49-F238E27FC236}">
                <a16:creationId xmlns:a16="http://schemas.microsoft.com/office/drawing/2014/main" id="{72230009-604D-4129-853B-7135639E2500}"/>
              </a:ext>
            </a:extLst>
          </p:cNvPr>
          <p:cNvSpPr/>
          <p:nvPr/>
        </p:nvSpPr>
        <p:spPr>
          <a:xfrm rot="10800000">
            <a:off x="5966244" y="3125595"/>
            <a:ext cx="7308925" cy="3611545"/>
          </a:xfrm>
          <a:custGeom>
            <a:avLst/>
            <a:gdLst>
              <a:gd name="connsiteX0" fmla="*/ 0 w 853440"/>
              <a:gd name="connsiteY0" fmla="*/ 371789 h 743578"/>
              <a:gd name="connsiteX1" fmla="*/ 426720 w 853440"/>
              <a:gd name="connsiteY1" fmla="*/ 0 h 743578"/>
              <a:gd name="connsiteX2" fmla="*/ 853440 w 853440"/>
              <a:gd name="connsiteY2" fmla="*/ 371789 h 743578"/>
              <a:gd name="connsiteX3" fmla="*/ 640080 w 853440"/>
              <a:gd name="connsiteY3" fmla="*/ 371789 h 743578"/>
              <a:gd name="connsiteX4" fmla="*/ 640080 w 853440"/>
              <a:gd name="connsiteY4" fmla="*/ 743578 h 743578"/>
              <a:gd name="connsiteX5" fmla="*/ 213360 w 853440"/>
              <a:gd name="connsiteY5" fmla="*/ 743578 h 743578"/>
              <a:gd name="connsiteX6" fmla="*/ 213360 w 853440"/>
              <a:gd name="connsiteY6" fmla="*/ 371789 h 743578"/>
              <a:gd name="connsiteX7" fmla="*/ 0 w 853440"/>
              <a:gd name="connsiteY7" fmla="*/ 371789 h 743578"/>
              <a:gd name="connsiteX0" fmla="*/ 175260 w 1028700"/>
              <a:gd name="connsiteY0" fmla="*/ 371789 h 2183758"/>
              <a:gd name="connsiteX1" fmla="*/ 601980 w 1028700"/>
              <a:gd name="connsiteY1" fmla="*/ 0 h 2183758"/>
              <a:gd name="connsiteX2" fmla="*/ 1028700 w 1028700"/>
              <a:gd name="connsiteY2" fmla="*/ 371789 h 2183758"/>
              <a:gd name="connsiteX3" fmla="*/ 815340 w 1028700"/>
              <a:gd name="connsiteY3" fmla="*/ 371789 h 2183758"/>
              <a:gd name="connsiteX4" fmla="*/ 815340 w 1028700"/>
              <a:gd name="connsiteY4" fmla="*/ 743578 h 2183758"/>
              <a:gd name="connsiteX5" fmla="*/ 0 w 1028700"/>
              <a:gd name="connsiteY5" fmla="*/ 2183758 h 2183758"/>
              <a:gd name="connsiteX6" fmla="*/ 388620 w 1028700"/>
              <a:gd name="connsiteY6" fmla="*/ 371789 h 2183758"/>
              <a:gd name="connsiteX7" fmla="*/ 175260 w 1028700"/>
              <a:gd name="connsiteY7" fmla="*/ 371789 h 2183758"/>
              <a:gd name="connsiteX0" fmla="*/ 175260 w 1203960"/>
              <a:gd name="connsiteY0" fmla="*/ 371789 h 2183758"/>
              <a:gd name="connsiteX1" fmla="*/ 601980 w 1203960"/>
              <a:gd name="connsiteY1" fmla="*/ 0 h 2183758"/>
              <a:gd name="connsiteX2" fmla="*/ 1028700 w 1203960"/>
              <a:gd name="connsiteY2" fmla="*/ 371789 h 2183758"/>
              <a:gd name="connsiteX3" fmla="*/ 815340 w 1203960"/>
              <a:gd name="connsiteY3" fmla="*/ 371789 h 2183758"/>
              <a:gd name="connsiteX4" fmla="*/ 1203960 w 1203960"/>
              <a:gd name="connsiteY4" fmla="*/ 2183758 h 2183758"/>
              <a:gd name="connsiteX5" fmla="*/ 0 w 1203960"/>
              <a:gd name="connsiteY5" fmla="*/ 2183758 h 2183758"/>
              <a:gd name="connsiteX6" fmla="*/ 388620 w 1203960"/>
              <a:gd name="connsiteY6" fmla="*/ 371789 h 2183758"/>
              <a:gd name="connsiteX7" fmla="*/ 175260 w 1203960"/>
              <a:gd name="connsiteY7" fmla="*/ 371789 h 2183758"/>
              <a:gd name="connsiteX0" fmla="*/ 175260 w 1203960"/>
              <a:gd name="connsiteY0" fmla="*/ 371789 h 2183758"/>
              <a:gd name="connsiteX1" fmla="*/ 601980 w 1203960"/>
              <a:gd name="connsiteY1" fmla="*/ 0 h 2183758"/>
              <a:gd name="connsiteX2" fmla="*/ 1028700 w 1203960"/>
              <a:gd name="connsiteY2" fmla="*/ 371789 h 2183758"/>
              <a:gd name="connsiteX3" fmla="*/ 815340 w 1203960"/>
              <a:gd name="connsiteY3" fmla="*/ 371789 h 2183758"/>
              <a:gd name="connsiteX4" fmla="*/ 1203960 w 1203960"/>
              <a:gd name="connsiteY4" fmla="*/ 2183758 h 2183758"/>
              <a:gd name="connsiteX5" fmla="*/ 0 w 1203960"/>
              <a:gd name="connsiteY5" fmla="*/ 2183758 h 2183758"/>
              <a:gd name="connsiteX6" fmla="*/ 388620 w 1203960"/>
              <a:gd name="connsiteY6" fmla="*/ 371789 h 2183758"/>
              <a:gd name="connsiteX7" fmla="*/ 175260 w 1203960"/>
              <a:gd name="connsiteY7" fmla="*/ 371789 h 2183758"/>
              <a:gd name="connsiteX0" fmla="*/ 175260 w 1203960"/>
              <a:gd name="connsiteY0" fmla="*/ 371789 h 2183758"/>
              <a:gd name="connsiteX1" fmla="*/ 601980 w 1203960"/>
              <a:gd name="connsiteY1" fmla="*/ 0 h 2183758"/>
              <a:gd name="connsiteX2" fmla="*/ 1028700 w 1203960"/>
              <a:gd name="connsiteY2" fmla="*/ 371789 h 2183758"/>
              <a:gd name="connsiteX3" fmla="*/ 815340 w 1203960"/>
              <a:gd name="connsiteY3" fmla="*/ 371789 h 2183758"/>
              <a:gd name="connsiteX4" fmla="*/ 1203960 w 1203960"/>
              <a:gd name="connsiteY4" fmla="*/ 2183758 h 2183758"/>
              <a:gd name="connsiteX5" fmla="*/ 0 w 1203960"/>
              <a:gd name="connsiteY5" fmla="*/ 2183758 h 2183758"/>
              <a:gd name="connsiteX6" fmla="*/ 388620 w 1203960"/>
              <a:gd name="connsiteY6" fmla="*/ 371789 h 2183758"/>
              <a:gd name="connsiteX7" fmla="*/ 175260 w 1203960"/>
              <a:gd name="connsiteY7" fmla="*/ 371789 h 2183758"/>
              <a:gd name="connsiteX0" fmla="*/ 175260 w 1203960"/>
              <a:gd name="connsiteY0" fmla="*/ 371789 h 2183758"/>
              <a:gd name="connsiteX1" fmla="*/ 601980 w 1203960"/>
              <a:gd name="connsiteY1" fmla="*/ 0 h 2183758"/>
              <a:gd name="connsiteX2" fmla="*/ 1028700 w 1203960"/>
              <a:gd name="connsiteY2" fmla="*/ 371789 h 2183758"/>
              <a:gd name="connsiteX3" fmla="*/ 845820 w 1203960"/>
              <a:gd name="connsiteY3" fmla="*/ 371789 h 2183758"/>
              <a:gd name="connsiteX4" fmla="*/ 1203960 w 1203960"/>
              <a:gd name="connsiteY4" fmla="*/ 2183758 h 2183758"/>
              <a:gd name="connsiteX5" fmla="*/ 0 w 1203960"/>
              <a:gd name="connsiteY5" fmla="*/ 2183758 h 2183758"/>
              <a:gd name="connsiteX6" fmla="*/ 388620 w 1203960"/>
              <a:gd name="connsiteY6" fmla="*/ 371789 h 2183758"/>
              <a:gd name="connsiteX7" fmla="*/ 175260 w 1203960"/>
              <a:gd name="connsiteY7" fmla="*/ 371789 h 2183758"/>
              <a:gd name="connsiteX0" fmla="*/ 175260 w 1203960"/>
              <a:gd name="connsiteY0" fmla="*/ 371789 h 2183758"/>
              <a:gd name="connsiteX1" fmla="*/ 601980 w 1203960"/>
              <a:gd name="connsiteY1" fmla="*/ 0 h 2183758"/>
              <a:gd name="connsiteX2" fmla="*/ 1028700 w 1203960"/>
              <a:gd name="connsiteY2" fmla="*/ 371789 h 2183758"/>
              <a:gd name="connsiteX3" fmla="*/ 807720 w 1203960"/>
              <a:gd name="connsiteY3" fmla="*/ 371789 h 2183758"/>
              <a:gd name="connsiteX4" fmla="*/ 1203960 w 1203960"/>
              <a:gd name="connsiteY4" fmla="*/ 2183758 h 2183758"/>
              <a:gd name="connsiteX5" fmla="*/ 0 w 1203960"/>
              <a:gd name="connsiteY5" fmla="*/ 2183758 h 2183758"/>
              <a:gd name="connsiteX6" fmla="*/ 388620 w 1203960"/>
              <a:gd name="connsiteY6" fmla="*/ 371789 h 2183758"/>
              <a:gd name="connsiteX7" fmla="*/ 175260 w 1203960"/>
              <a:gd name="connsiteY7" fmla="*/ 371789 h 2183758"/>
              <a:gd name="connsiteX0" fmla="*/ 175260 w 1203960"/>
              <a:gd name="connsiteY0" fmla="*/ 371789 h 2183758"/>
              <a:gd name="connsiteX1" fmla="*/ 601980 w 1203960"/>
              <a:gd name="connsiteY1" fmla="*/ 0 h 2183758"/>
              <a:gd name="connsiteX2" fmla="*/ 1028700 w 1203960"/>
              <a:gd name="connsiteY2" fmla="*/ 371789 h 2183758"/>
              <a:gd name="connsiteX3" fmla="*/ 807720 w 1203960"/>
              <a:gd name="connsiteY3" fmla="*/ 371789 h 2183758"/>
              <a:gd name="connsiteX4" fmla="*/ 1203960 w 1203960"/>
              <a:gd name="connsiteY4" fmla="*/ 2183758 h 2183758"/>
              <a:gd name="connsiteX5" fmla="*/ 0 w 1203960"/>
              <a:gd name="connsiteY5" fmla="*/ 2183758 h 2183758"/>
              <a:gd name="connsiteX6" fmla="*/ 388620 w 1203960"/>
              <a:gd name="connsiteY6" fmla="*/ 371789 h 2183758"/>
              <a:gd name="connsiteX7" fmla="*/ 175260 w 1203960"/>
              <a:gd name="connsiteY7" fmla="*/ 371789 h 2183758"/>
              <a:gd name="connsiteX0" fmla="*/ 175260 w 1203960"/>
              <a:gd name="connsiteY0" fmla="*/ 371789 h 2183758"/>
              <a:gd name="connsiteX1" fmla="*/ 601980 w 1203960"/>
              <a:gd name="connsiteY1" fmla="*/ 0 h 2183758"/>
              <a:gd name="connsiteX2" fmla="*/ 1028700 w 1203960"/>
              <a:gd name="connsiteY2" fmla="*/ 371789 h 2183758"/>
              <a:gd name="connsiteX3" fmla="*/ 807720 w 1203960"/>
              <a:gd name="connsiteY3" fmla="*/ 371789 h 2183758"/>
              <a:gd name="connsiteX4" fmla="*/ 1203960 w 1203960"/>
              <a:gd name="connsiteY4" fmla="*/ 2183758 h 2183758"/>
              <a:gd name="connsiteX5" fmla="*/ 0 w 1203960"/>
              <a:gd name="connsiteY5" fmla="*/ 2183758 h 2183758"/>
              <a:gd name="connsiteX6" fmla="*/ 388620 w 1203960"/>
              <a:gd name="connsiteY6" fmla="*/ 371789 h 2183758"/>
              <a:gd name="connsiteX7" fmla="*/ 175260 w 1203960"/>
              <a:gd name="connsiteY7" fmla="*/ 371789 h 2183758"/>
              <a:gd name="connsiteX0" fmla="*/ 175260 w 1203960"/>
              <a:gd name="connsiteY0" fmla="*/ 371789 h 2183758"/>
              <a:gd name="connsiteX1" fmla="*/ 601980 w 1203960"/>
              <a:gd name="connsiteY1" fmla="*/ 0 h 2183758"/>
              <a:gd name="connsiteX2" fmla="*/ 1028700 w 1203960"/>
              <a:gd name="connsiteY2" fmla="*/ 371789 h 2183758"/>
              <a:gd name="connsiteX3" fmla="*/ 807720 w 1203960"/>
              <a:gd name="connsiteY3" fmla="*/ 371789 h 2183758"/>
              <a:gd name="connsiteX4" fmla="*/ 1203960 w 1203960"/>
              <a:gd name="connsiteY4" fmla="*/ 2183758 h 2183758"/>
              <a:gd name="connsiteX5" fmla="*/ 0 w 1203960"/>
              <a:gd name="connsiteY5" fmla="*/ 2183758 h 2183758"/>
              <a:gd name="connsiteX6" fmla="*/ 388620 w 1203960"/>
              <a:gd name="connsiteY6" fmla="*/ 371789 h 2183758"/>
              <a:gd name="connsiteX7" fmla="*/ 175260 w 1203960"/>
              <a:gd name="connsiteY7" fmla="*/ 371789 h 2183758"/>
              <a:gd name="connsiteX0" fmla="*/ 175260 w 1203960"/>
              <a:gd name="connsiteY0" fmla="*/ 371789 h 2183758"/>
              <a:gd name="connsiteX1" fmla="*/ 601980 w 1203960"/>
              <a:gd name="connsiteY1" fmla="*/ 0 h 2183758"/>
              <a:gd name="connsiteX2" fmla="*/ 1028700 w 1203960"/>
              <a:gd name="connsiteY2" fmla="*/ 371789 h 2183758"/>
              <a:gd name="connsiteX3" fmla="*/ 807720 w 1203960"/>
              <a:gd name="connsiteY3" fmla="*/ 371789 h 2183758"/>
              <a:gd name="connsiteX4" fmla="*/ 1203960 w 1203960"/>
              <a:gd name="connsiteY4" fmla="*/ 2183758 h 2183758"/>
              <a:gd name="connsiteX5" fmla="*/ 0 w 1203960"/>
              <a:gd name="connsiteY5" fmla="*/ 2183758 h 2183758"/>
              <a:gd name="connsiteX6" fmla="*/ 388620 w 1203960"/>
              <a:gd name="connsiteY6" fmla="*/ 371789 h 2183758"/>
              <a:gd name="connsiteX7" fmla="*/ 175260 w 1203960"/>
              <a:gd name="connsiteY7" fmla="*/ 371789 h 2183758"/>
              <a:gd name="connsiteX0" fmla="*/ 175260 w 1203960"/>
              <a:gd name="connsiteY0" fmla="*/ 371789 h 2183758"/>
              <a:gd name="connsiteX1" fmla="*/ 601980 w 1203960"/>
              <a:gd name="connsiteY1" fmla="*/ 0 h 2183758"/>
              <a:gd name="connsiteX2" fmla="*/ 1028700 w 1203960"/>
              <a:gd name="connsiteY2" fmla="*/ 371789 h 2183758"/>
              <a:gd name="connsiteX3" fmla="*/ 807720 w 1203960"/>
              <a:gd name="connsiteY3" fmla="*/ 371789 h 2183758"/>
              <a:gd name="connsiteX4" fmla="*/ 1203960 w 1203960"/>
              <a:gd name="connsiteY4" fmla="*/ 2183758 h 2183758"/>
              <a:gd name="connsiteX5" fmla="*/ 0 w 1203960"/>
              <a:gd name="connsiteY5" fmla="*/ 2183758 h 2183758"/>
              <a:gd name="connsiteX6" fmla="*/ 388620 w 1203960"/>
              <a:gd name="connsiteY6" fmla="*/ 371789 h 2183758"/>
              <a:gd name="connsiteX7" fmla="*/ 175260 w 1203960"/>
              <a:gd name="connsiteY7" fmla="*/ 371789 h 2183758"/>
              <a:gd name="connsiteX0" fmla="*/ 175260 w 1203960"/>
              <a:gd name="connsiteY0" fmla="*/ 371789 h 2183758"/>
              <a:gd name="connsiteX1" fmla="*/ 601980 w 1203960"/>
              <a:gd name="connsiteY1" fmla="*/ 0 h 2183758"/>
              <a:gd name="connsiteX2" fmla="*/ 1028700 w 1203960"/>
              <a:gd name="connsiteY2" fmla="*/ 371789 h 2183758"/>
              <a:gd name="connsiteX3" fmla="*/ 807720 w 1203960"/>
              <a:gd name="connsiteY3" fmla="*/ 371789 h 2183758"/>
              <a:gd name="connsiteX4" fmla="*/ 1203960 w 1203960"/>
              <a:gd name="connsiteY4" fmla="*/ 2183758 h 2183758"/>
              <a:gd name="connsiteX5" fmla="*/ 0 w 1203960"/>
              <a:gd name="connsiteY5" fmla="*/ 2183758 h 2183758"/>
              <a:gd name="connsiteX6" fmla="*/ 388620 w 1203960"/>
              <a:gd name="connsiteY6" fmla="*/ 371789 h 2183758"/>
              <a:gd name="connsiteX7" fmla="*/ 175260 w 1203960"/>
              <a:gd name="connsiteY7" fmla="*/ 371789 h 2183758"/>
              <a:gd name="connsiteX0" fmla="*/ 175260 w 1203960"/>
              <a:gd name="connsiteY0" fmla="*/ 371789 h 2183758"/>
              <a:gd name="connsiteX1" fmla="*/ 601980 w 1203960"/>
              <a:gd name="connsiteY1" fmla="*/ 0 h 2183758"/>
              <a:gd name="connsiteX2" fmla="*/ 1028700 w 1203960"/>
              <a:gd name="connsiteY2" fmla="*/ 371789 h 2183758"/>
              <a:gd name="connsiteX3" fmla="*/ 807720 w 1203960"/>
              <a:gd name="connsiteY3" fmla="*/ 371789 h 2183758"/>
              <a:gd name="connsiteX4" fmla="*/ 1203960 w 1203960"/>
              <a:gd name="connsiteY4" fmla="*/ 2183758 h 2183758"/>
              <a:gd name="connsiteX5" fmla="*/ 0 w 1203960"/>
              <a:gd name="connsiteY5" fmla="*/ 2183758 h 2183758"/>
              <a:gd name="connsiteX6" fmla="*/ 388620 w 1203960"/>
              <a:gd name="connsiteY6" fmla="*/ 371789 h 2183758"/>
              <a:gd name="connsiteX7" fmla="*/ 175260 w 1203960"/>
              <a:gd name="connsiteY7" fmla="*/ 371789 h 2183758"/>
              <a:gd name="connsiteX0" fmla="*/ 624840 w 1653540"/>
              <a:gd name="connsiteY0" fmla="*/ 371789 h 2183758"/>
              <a:gd name="connsiteX1" fmla="*/ 1051560 w 1653540"/>
              <a:gd name="connsiteY1" fmla="*/ 0 h 2183758"/>
              <a:gd name="connsiteX2" fmla="*/ 1478280 w 1653540"/>
              <a:gd name="connsiteY2" fmla="*/ 371789 h 2183758"/>
              <a:gd name="connsiteX3" fmla="*/ 1257300 w 1653540"/>
              <a:gd name="connsiteY3" fmla="*/ 371789 h 2183758"/>
              <a:gd name="connsiteX4" fmla="*/ 1653540 w 1653540"/>
              <a:gd name="connsiteY4" fmla="*/ 2183758 h 2183758"/>
              <a:gd name="connsiteX5" fmla="*/ 0 w 1653540"/>
              <a:gd name="connsiteY5" fmla="*/ 2183758 h 2183758"/>
              <a:gd name="connsiteX6" fmla="*/ 838200 w 1653540"/>
              <a:gd name="connsiteY6" fmla="*/ 371789 h 2183758"/>
              <a:gd name="connsiteX7" fmla="*/ 624840 w 1653540"/>
              <a:gd name="connsiteY7" fmla="*/ 371789 h 2183758"/>
              <a:gd name="connsiteX0" fmla="*/ 624840 w 2133600"/>
              <a:gd name="connsiteY0" fmla="*/ 371789 h 2191378"/>
              <a:gd name="connsiteX1" fmla="*/ 1051560 w 2133600"/>
              <a:gd name="connsiteY1" fmla="*/ 0 h 2191378"/>
              <a:gd name="connsiteX2" fmla="*/ 1478280 w 2133600"/>
              <a:gd name="connsiteY2" fmla="*/ 371789 h 2191378"/>
              <a:gd name="connsiteX3" fmla="*/ 1257300 w 2133600"/>
              <a:gd name="connsiteY3" fmla="*/ 371789 h 2191378"/>
              <a:gd name="connsiteX4" fmla="*/ 2133600 w 2133600"/>
              <a:gd name="connsiteY4" fmla="*/ 2191378 h 2191378"/>
              <a:gd name="connsiteX5" fmla="*/ 0 w 2133600"/>
              <a:gd name="connsiteY5" fmla="*/ 2183758 h 2191378"/>
              <a:gd name="connsiteX6" fmla="*/ 838200 w 2133600"/>
              <a:gd name="connsiteY6" fmla="*/ 371789 h 2191378"/>
              <a:gd name="connsiteX7" fmla="*/ 624840 w 2133600"/>
              <a:gd name="connsiteY7" fmla="*/ 371789 h 2191378"/>
              <a:gd name="connsiteX0" fmla="*/ 624840 w 2133600"/>
              <a:gd name="connsiteY0" fmla="*/ 371789 h 2191378"/>
              <a:gd name="connsiteX1" fmla="*/ 1051560 w 2133600"/>
              <a:gd name="connsiteY1" fmla="*/ 0 h 2191378"/>
              <a:gd name="connsiteX2" fmla="*/ 1478280 w 2133600"/>
              <a:gd name="connsiteY2" fmla="*/ 371789 h 2191378"/>
              <a:gd name="connsiteX3" fmla="*/ 1257300 w 2133600"/>
              <a:gd name="connsiteY3" fmla="*/ 371789 h 2191378"/>
              <a:gd name="connsiteX4" fmla="*/ 2133600 w 2133600"/>
              <a:gd name="connsiteY4" fmla="*/ 2191378 h 2191378"/>
              <a:gd name="connsiteX5" fmla="*/ 0 w 2133600"/>
              <a:gd name="connsiteY5" fmla="*/ 2183758 h 2191378"/>
              <a:gd name="connsiteX6" fmla="*/ 838200 w 2133600"/>
              <a:gd name="connsiteY6" fmla="*/ 371789 h 2191378"/>
              <a:gd name="connsiteX7" fmla="*/ 624840 w 2133600"/>
              <a:gd name="connsiteY7" fmla="*/ 371789 h 2191378"/>
              <a:gd name="connsiteX0" fmla="*/ 624840 w 2133600"/>
              <a:gd name="connsiteY0" fmla="*/ 371789 h 2191378"/>
              <a:gd name="connsiteX1" fmla="*/ 1051560 w 2133600"/>
              <a:gd name="connsiteY1" fmla="*/ 0 h 2191378"/>
              <a:gd name="connsiteX2" fmla="*/ 1478280 w 2133600"/>
              <a:gd name="connsiteY2" fmla="*/ 371789 h 2191378"/>
              <a:gd name="connsiteX3" fmla="*/ 1257300 w 2133600"/>
              <a:gd name="connsiteY3" fmla="*/ 371789 h 2191378"/>
              <a:gd name="connsiteX4" fmla="*/ 2133600 w 2133600"/>
              <a:gd name="connsiteY4" fmla="*/ 2191378 h 2191378"/>
              <a:gd name="connsiteX5" fmla="*/ 0 w 2133600"/>
              <a:gd name="connsiteY5" fmla="*/ 2183758 h 2191378"/>
              <a:gd name="connsiteX6" fmla="*/ 838200 w 2133600"/>
              <a:gd name="connsiteY6" fmla="*/ 371789 h 2191378"/>
              <a:gd name="connsiteX7" fmla="*/ 624840 w 2133600"/>
              <a:gd name="connsiteY7" fmla="*/ 371789 h 2191378"/>
              <a:gd name="connsiteX0" fmla="*/ 624840 w 2133600"/>
              <a:gd name="connsiteY0" fmla="*/ 371789 h 2191378"/>
              <a:gd name="connsiteX1" fmla="*/ 1051560 w 2133600"/>
              <a:gd name="connsiteY1" fmla="*/ 0 h 2191378"/>
              <a:gd name="connsiteX2" fmla="*/ 1478280 w 2133600"/>
              <a:gd name="connsiteY2" fmla="*/ 371789 h 2191378"/>
              <a:gd name="connsiteX3" fmla="*/ 1257300 w 2133600"/>
              <a:gd name="connsiteY3" fmla="*/ 371789 h 2191378"/>
              <a:gd name="connsiteX4" fmla="*/ 2133600 w 2133600"/>
              <a:gd name="connsiteY4" fmla="*/ 2191378 h 2191378"/>
              <a:gd name="connsiteX5" fmla="*/ 0 w 2133600"/>
              <a:gd name="connsiteY5" fmla="*/ 2183758 h 2191378"/>
              <a:gd name="connsiteX6" fmla="*/ 838200 w 2133600"/>
              <a:gd name="connsiteY6" fmla="*/ 371789 h 2191378"/>
              <a:gd name="connsiteX7" fmla="*/ 624840 w 2133600"/>
              <a:gd name="connsiteY7" fmla="*/ 371789 h 2191378"/>
              <a:gd name="connsiteX0" fmla="*/ 624840 w 2133600"/>
              <a:gd name="connsiteY0" fmla="*/ 371789 h 2191378"/>
              <a:gd name="connsiteX1" fmla="*/ 1051560 w 2133600"/>
              <a:gd name="connsiteY1" fmla="*/ 0 h 2191378"/>
              <a:gd name="connsiteX2" fmla="*/ 1478280 w 2133600"/>
              <a:gd name="connsiteY2" fmla="*/ 371789 h 2191378"/>
              <a:gd name="connsiteX3" fmla="*/ 1257300 w 2133600"/>
              <a:gd name="connsiteY3" fmla="*/ 371789 h 2191378"/>
              <a:gd name="connsiteX4" fmla="*/ 2133600 w 2133600"/>
              <a:gd name="connsiteY4" fmla="*/ 2191378 h 2191378"/>
              <a:gd name="connsiteX5" fmla="*/ 0 w 2133600"/>
              <a:gd name="connsiteY5" fmla="*/ 2183758 h 2191378"/>
              <a:gd name="connsiteX6" fmla="*/ 838200 w 2133600"/>
              <a:gd name="connsiteY6" fmla="*/ 371789 h 2191378"/>
              <a:gd name="connsiteX7" fmla="*/ 624840 w 2133600"/>
              <a:gd name="connsiteY7" fmla="*/ 371789 h 2191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33600" h="2191378">
                <a:moveTo>
                  <a:pt x="624840" y="371789"/>
                </a:moveTo>
                <a:lnTo>
                  <a:pt x="1051560" y="0"/>
                </a:lnTo>
                <a:lnTo>
                  <a:pt x="1478280" y="371789"/>
                </a:lnTo>
                <a:lnTo>
                  <a:pt x="1257300" y="371789"/>
                </a:lnTo>
                <a:cubicBezTo>
                  <a:pt x="1280160" y="998639"/>
                  <a:pt x="1432560" y="1876948"/>
                  <a:pt x="2133600" y="2191378"/>
                </a:cubicBezTo>
                <a:lnTo>
                  <a:pt x="0" y="2183758"/>
                </a:lnTo>
                <a:cubicBezTo>
                  <a:pt x="708660" y="1892188"/>
                  <a:pt x="822960" y="1021499"/>
                  <a:pt x="838200" y="371789"/>
                </a:cubicBezTo>
                <a:lnTo>
                  <a:pt x="624840" y="371789"/>
                </a:lnTo>
                <a:close/>
              </a:path>
            </a:pathLst>
          </a:custGeom>
          <a:gradFill flip="none" rotWithShape="1">
            <a:gsLst>
              <a:gs pos="100000">
                <a:srgbClr val="00B0F0">
                  <a:alpha val="0"/>
                </a:srgbClr>
              </a:gs>
              <a:gs pos="0">
                <a:srgbClr val="00B0F0">
                  <a:alpha val="3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NeueLT Std" panose="020B0604020202020204" pitchFamily="34" charset="0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67219529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6576" y="217399"/>
            <a:ext cx="6273709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000" b="1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SOW:</a:t>
            </a:r>
            <a:r>
              <a:rPr sz="4000" b="1" spc="-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IG REELS / TIKTOK</a:t>
            </a:r>
            <a:endParaRPr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66576" y="1038722"/>
            <a:ext cx="11281863" cy="539827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Deskripsi:</a:t>
            </a:r>
            <a:br>
              <a:rPr lang="id-ID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d-ID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Buat video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id-ID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kegiatan sehari-hari di rumah saat menggunakan </a:t>
            </a:r>
            <a:r>
              <a:rPr lang="id-ID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N30 Pro OMNI</a:t>
            </a:r>
            <a:r>
              <a:rPr lang="id-ID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Video harus menggambarkan bagaimana </a:t>
            </a:r>
            <a:r>
              <a:rPr lang="id-ID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N30 Pro OMNI </a:t>
            </a:r>
            <a:r>
              <a:rPr lang="id-ID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bisa mempermudah hidup dan menjaga kebersihan tanpa usaha berlebih. Fokus pada kesan rileks dan kenyamanan yang diberikan oleh teknologi produk ini.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Konten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dibuat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daily activity KOL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enjoy their life with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Ecovacs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id-ID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Alur Video:</a:t>
            </a:r>
            <a:endParaRPr lang="id-ID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d-ID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Key</a:t>
            </a:r>
            <a:r>
              <a:rPr lang="id-ID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Point</a:t>
            </a:r>
            <a:r>
              <a:rPr lang="id-ID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id-ID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Hook</a:t>
            </a:r>
            <a:r>
              <a:rPr lang="id-ID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(3 detik pertama):</a:t>
            </a:r>
            <a:br>
              <a:rPr lang="id-ID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d-ID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Mulai video dengan suasana tenang, bisa dengan kalimat seperti, “Ada cara mudah agar rumah selalu bersih tanpa repot setiap hari.” Buat tampilan </a:t>
            </a:r>
            <a:r>
              <a:rPr lang="id-ID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thumbnail</a:t>
            </a:r>
            <a:r>
              <a:rPr lang="id-ID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id-ID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homey</a:t>
            </a:r>
            <a:r>
              <a:rPr lang="id-ID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d-ID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Keseharian dengan N30 Pro OMNI:</a:t>
            </a:r>
            <a:br>
              <a:rPr lang="id-ID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d-ID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Gambarkan kegiatan santai di rumah, seperti menikmati waktu bersama keluarga atau bersantai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berolahraga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dll</a:t>
            </a:r>
            <a:r>
              <a:rPr lang="id-ID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sambil menunjukkan bagaimana </a:t>
            </a:r>
            <a:r>
              <a:rPr lang="id-ID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N30 Pro OMNI </a:t>
            </a:r>
            <a:r>
              <a:rPr lang="id-ID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bekerja di </a:t>
            </a:r>
            <a:r>
              <a:rPr lang="id-ID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  <a:r>
              <a:rPr lang="id-ID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Fokuskan pada kenyamanan karena rumah tetap bersih tanpa harus menyapu atau mengepel manual.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d-ID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Highlight</a:t>
            </a:r>
            <a:r>
              <a:rPr lang="id-ID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Fitur Utama Secara Subtil:</a:t>
            </a:r>
            <a:br>
              <a:rPr lang="id-ID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d-ID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Tanpa terlalu detail, tunjukkan fitur-fitur canggih produk, seperti: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id-ID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Zero </a:t>
            </a:r>
            <a:r>
              <a:rPr lang="id-ID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Tangle</a:t>
            </a:r>
            <a:r>
              <a:rPr lang="id-ID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V-</a:t>
            </a:r>
            <a:r>
              <a:rPr lang="id-ID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Shape</a:t>
            </a:r>
            <a:r>
              <a:rPr lang="id-ID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Sesekali perlihatkan bagaimana robot menangani rambut rontok di lantai, memberikan kesan bebas dari masalah rambut kusut di rumah.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id-ID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OZMO </a:t>
            </a:r>
            <a:r>
              <a:rPr lang="id-ID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Turbo</a:t>
            </a:r>
            <a:r>
              <a:rPr lang="id-ID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2.0</a:t>
            </a:r>
            <a:r>
              <a:rPr lang="id-ID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Bisa direkam ketika robot membersihkan area yang sering kotor, seperti di dekat pintu masuk, dan lihat betapa bersihnya setelah selesai.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id-ID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Navigasi </a:t>
            </a:r>
            <a:r>
              <a:rPr lang="id-ID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True</a:t>
            </a:r>
            <a:r>
              <a:rPr lang="id-ID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Mapping</a:t>
            </a:r>
            <a:r>
              <a:rPr lang="id-ID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2.0</a:t>
            </a:r>
            <a:r>
              <a:rPr lang="id-ID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Tunjukkan gerakan robot yang rapi dan tidak tersendat-sendat saat membersihkan ruangan, memberikan kesan pintar dan terstruktur.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id-ID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9mm Lift </a:t>
            </a:r>
            <a:r>
              <a:rPr lang="id-ID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Mopping</a:t>
            </a:r>
            <a:r>
              <a:rPr lang="id-ID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Saat robot melewati karpet, tunjukkan bagaimana pel otomatis terangkat, menjaga karpet tetap kering dan bersih.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id-ID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aintenance-free</a:t>
            </a:r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Tunjukan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gimana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robot </a:t>
            </a:r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akan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Kembali </a:t>
            </a:r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station </a:t>
            </a:r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sendiri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ngecas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setelah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rumah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bersih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+mj-lt"/>
              <a:buAutoNum type="arabicPeriod"/>
            </a:pPr>
            <a:endParaRPr lang="id-ID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id-ID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Natural Testimonial:</a:t>
            </a:r>
            <a:br>
              <a:rPr lang="id-ID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d-ID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Berikan testimoni sederhana, misalnya </a:t>
            </a:r>
            <a:r>
              <a:rPr lang="id-ID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“N30 Pro OMNI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id-ID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 benar-benar membantu menjaga rumah tetap bersih tanpa usaha ekstra. Berasa punya asisten pribadi yang selalu siap </a:t>
            </a:r>
            <a:r>
              <a:rPr lang="id-ID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bersihin</a:t>
            </a:r>
            <a:r>
              <a:rPr lang="id-ID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rumah!”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567553" y="6492646"/>
            <a:ext cx="61150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Tahoma"/>
                <a:cs typeface="Tahoma"/>
              </a:rPr>
              <a:t>Id</a:t>
            </a:r>
            <a:r>
              <a:rPr sz="800" spc="-5" dirty="0">
                <a:latin typeface="Tahoma"/>
                <a:cs typeface="Tahoma"/>
              </a:rPr>
              <a:t>e</a:t>
            </a:r>
            <a:r>
              <a:rPr sz="800" dirty="0">
                <a:latin typeface="Tahoma"/>
                <a:cs typeface="Tahoma"/>
              </a:rPr>
              <a:t>a</a:t>
            </a:r>
            <a:r>
              <a:rPr sz="800" spc="-15" dirty="0">
                <a:latin typeface="Tahoma"/>
                <a:cs typeface="Tahoma"/>
              </a:rPr>
              <a:t> C</a:t>
            </a:r>
            <a:r>
              <a:rPr sz="800" spc="-20" dirty="0">
                <a:latin typeface="Tahoma"/>
                <a:cs typeface="Tahoma"/>
              </a:rPr>
              <a:t>on</a:t>
            </a:r>
            <a:r>
              <a:rPr sz="800" spc="-15" dirty="0">
                <a:latin typeface="Tahoma"/>
                <a:cs typeface="Tahoma"/>
              </a:rPr>
              <a:t>c</a:t>
            </a:r>
            <a:r>
              <a:rPr sz="800" spc="-20" dirty="0">
                <a:latin typeface="Tahoma"/>
                <a:cs typeface="Tahoma"/>
              </a:rPr>
              <a:t>e</a:t>
            </a:r>
            <a:r>
              <a:rPr sz="800" spc="-15" dirty="0">
                <a:latin typeface="Tahoma"/>
                <a:cs typeface="Tahoma"/>
              </a:rPr>
              <a:t>p</a:t>
            </a:r>
            <a:r>
              <a:rPr sz="800" dirty="0">
                <a:latin typeface="Tahoma"/>
                <a:cs typeface="Tahoma"/>
              </a:rPr>
              <a:t>t</a:t>
            </a:r>
            <a:endParaRPr sz="800">
              <a:latin typeface="Tahoma"/>
              <a:cs typeface="Tahoma"/>
            </a:endParaRPr>
          </a:p>
        </p:txBody>
      </p:sp>
      <p:pic>
        <p:nvPicPr>
          <p:cNvPr id="5" name="图片 14">
            <a:extLst>
              <a:ext uri="{FF2B5EF4-FFF2-40B4-BE49-F238E27FC236}">
                <a16:creationId xmlns:a16="http://schemas.microsoft.com/office/drawing/2014/main" id="{92504E0E-79D4-D139-8DE6-83C69A5AC8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293" y="-4828"/>
            <a:ext cx="1441707" cy="144475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E5154-B04E-24FC-562B-3FED81F13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SOW :  IG REELS / TIKTOK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23858-C7E4-A91F-8822-33296A25D4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pPr marL="9144" indent="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ts val="1600"/>
              <a:buNone/>
              <a:tabLst>
                <a:tab pos="469265" algn="l"/>
                <a:tab pos="469900" algn="l"/>
              </a:tabLst>
            </a:pPr>
            <a:r>
              <a:rPr lang="en-US" sz="1800" b="1" kern="1200" spc="-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Catatan</a:t>
            </a:r>
            <a:r>
              <a:rPr lang="en-US" sz="1800" b="1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spc="-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tambahan</a:t>
            </a:r>
            <a:r>
              <a:rPr lang="en-US" sz="1800" b="1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 marL="9144" indent="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ts val="1600"/>
              <a:buNone/>
              <a:tabLst>
                <a:tab pos="469265" algn="l"/>
                <a:tab pos="469900" algn="l"/>
              </a:tabLst>
            </a:pPr>
            <a:endParaRPr lang="en-US" sz="1800" b="1" kern="1200" spc="-5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6344" indent="-45720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ts val="1600"/>
              <a:buFont typeface="+mj-lt"/>
              <a:buAutoNum type="arabicPeriod"/>
              <a:tabLst>
                <a:tab pos="469265" algn="l"/>
                <a:tab pos="469900" algn="l"/>
              </a:tabLst>
            </a:pPr>
            <a:r>
              <a:rPr lang="en-US" sz="1800" b="1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Anda</a:t>
            </a:r>
            <a:r>
              <a:rPr lang="en-US" sz="1800" b="1" kern="1200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spc="-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membuat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video</a:t>
            </a:r>
            <a:r>
              <a:rPr lang="en-US" sz="1800" b="1" kern="1200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yang</a:t>
            </a:r>
            <a:r>
              <a:rPr lang="en-US" sz="1800" b="1" kern="12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spc="-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menampilkan</a:t>
            </a:r>
            <a:r>
              <a:rPr lang="en-US" sz="1800" b="1" kern="12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beberapa</a:t>
            </a:r>
            <a:r>
              <a:rPr lang="en-US" sz="1800" b="1" kern="12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spc="-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hal</a:t>
            </a:r>
            <a:r>
              <a:rPr lang="en-US" sz="1800" b="1" kern="1200" spc="-4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spc="-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dibawah</a:t>
            </a:r>
            <a:r>
              <a:rPr lang="en-US" sz="1800" b="1" kern="1200" spc="-3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ini</a:t>
            </a:r>
            <a:r>
              <a:rPr lang="en-US" sz="1800" b="1" kern="12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923544" indent="-457200" algn="l" rtl="0" eaLnBrk="1" latinLnBrk="0" hangingPunct="1">
              <a:spcBef>
                <a:spcPts val="0"/>
              </a:spcBef>
              <a:spcAft>
                <a:spcPts val="0"/>
              </a:spcAft>
              <a:tabLst>
                <a:tab pos="927100" algn="l"/>
                <a:tab pos="927735" algn="l"/>
              </a:tabLst>
            </a:pPr>
            <a:r>
              <a:rPr lang="en-US" sz="1800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Anda</a:t>
            </a:r>
            <a:r>
              <a:rPr lang="en-US" sz="1800" kern="1200" spc="-6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spc="-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diminta</a:t>
            </a:r>
            <a:r>
              <a:rPr lang="en-US" sz="1800" kern="1200" spc="-3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spc="-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membuat</a:t>
            </a:r>
            <a:r>
              <a:rPr lang="en-US" sz="1800" kern="1200" spc="-4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spc="-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konten</a:t>
            </a:r>
            <a:r>
              <a:rPr lang="en-US" sz="1800" kern="1200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video</a:t>
            </a:r>
            <a:r>
              <a:rPr lang="en-US" sz="1800" kern="1200" spc="-3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soft</a:t>
            </a:r>
            <a:r>
              <a:rPr lang="en-US" sz="1800" kern="1200" spc="-4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selling</a:t>
            </a:r>
            <a:r>
              <a:rPr lang="en-US" sz="1800" kern="1200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spc="-2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sekreatif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spc="-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mungkin</a:t>
            </a:r>
            <a:r>
              <a:rPr lang="en-US" sz="1800" kern="1200" spc="-4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spc="-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disertai</a:t>
            </a:r>
            <a:r>
              <a:rPr lang="en-US" sz="1800" kern="1200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spc="-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US" sz="1800" kern="12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voice</a:t>
            </a:r>
            <a:r>
              <a:rPr lang="en-US" sz="1800" kern="1200" spc="-4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over</a:t>
            </a:r>
            <a:r>
              <a:rPr lang="en-US" sz="1800" kern="12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yang</a:t>
            </a:r>
            <a:r>
              <a:rPr lang="en-US" sz="1800" kern="1200" spc="-8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spc="-1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jelas</a:t>
            </a:r>
            <a:endParaRPr lang="en-US" sz="1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23544" indent="-457200" algn="l" rtl="0" eaLnBrk="1" latinLnBrk="0" hangingPunct="1">
              <a:spcBef>
                <a:spcPts val="5"/>
              </a:spcBef>
              <a:spcAft>
                <a:spcPts val="0"/>
              </a:spcAft>
              <a:tabLst>
                <a:tab pos="927100" algn="l"/>
                <a:tab pos="927735" algn="l"/>
              </a:tabLst>
            </a:pPr>
            <a:r>
              <a:rPr lang="en-US" sz="1800" kern="1200" spc="-1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800" kern="1200" spc="-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800" kern="1200" spc="-3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800" kern="1200" spc="-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800" kern="12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il</a:t>
            </a:r>
            <a:r>
              <a:rPr lang="en-US" sz="1800" kern="1200" spc="-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800" kern="1200" spc="-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800" kern="1200" spc="-7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spc="-2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1800" kern="1200" spc="-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ajah</a:t>
            </a:r>
            <a:r>
              <a:rPr lang="en-US" sz="1800" kern="1200" spc="-3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800" kern="1200" spc="-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ampak</a:t>
            </a:r>
            <a:r>
              <a:rPr lang="en-US" sz="1800" kern="1200" spc="-4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</a:t>
            </a:r>
            <a:r>
              <a:rPr lang="en-US" sz="1800" kern="1200" spc="-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800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US" sz="1800" kern="12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lang="en-US" sz="1800" kern="1200" spc="-3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spc="-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1800" kern="1200" spc="-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800" kern="1200" spc="-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ak</a:t>
            </a:r>
            <a:r>
              <a:rPr lang="en-US" sz="1800" kern="1200" spc="-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1800" kern="1200" spc="-2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us</a:t>
            </a:r>
            <a:r>
              <a:rPr lang="en-US" sz="1800" kern="1200" spc="-1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800" kern="1200" spc="-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sz="1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23544" indent="-457200" algn="l" rtl="0" eaLnBrk="1" latinLnBrk="0" hangingPunct="1">
              <a:spcBef>
                <a:spcPts val="0"/>
              </a:spcBef>
              <a:spcAft>
                <a:spcPts val="0"/>
              </a:spcAft>
              <a:tabLst>
                <a:tab pos="927100" algn="l"/>
                <a:tab pos="927735" algn="l"/>
              </a:tabLst>
            </a:pPr>
            <a:r>
              <a:rPr lang="en-US" sz="1800" kern="1200" spc="-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Berikan</a:t>
            </a:r>
            <a:r>
              <a:rPr lang="en-US" sz="1800" kern="1200" spc="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spc="-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penjelasan</a:t>
            </a:r>
            <a:r>
              <a:rPr lang="en-US" sz="1800" kern="1200" spc="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spc="-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singkat</a:t>
            </a:r>
            <a:r>
              <a:rPr lang="en-US" sz="1800" spc="-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spc="-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jelas</a:t>
            </a:r>
            <a:r>
              <a:rPr lang="en-US" sz="1800" spc="-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dan </a:t>
            </a:r>
            <a:r>
              <a:rPr lang="en-US" sz="1800" spc="-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inforamtif</a:t>
            </a:r>
            <a:r>
              <a:rPr lang="en-US" sz="1800" spc="-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spc="-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mengenai</a:t>
            </a:r>
            <a:r>
              <a:rPr lang="en-US" sz="1800" kern="1200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USP</a:t>
            </a:r>
            <a:r>
              <a:rPr lang="en-US" sz="1800" kern="1200" spc="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spc="-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Ecovacs</a:t>
            </a:r>
            <a:r>
              <a:rPr lang="en-US" sz="1800" b="1" kern="12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spc="-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N30 </a:t>
            </a:r>
            <a:r>
              <a:rPr lang="en-US" sz="1800" b="1" kern="12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 Omni </a:t>
            </a:r>
            <a:r>
              <a:rPr lang="en-US" sz="1800" kern="12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kern="1200" spc="-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tuliskan</a:t>
            </a:r>
            <a:r>
              <a:rPr lang="en-US" sz="1800" kern="12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spc="-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dlm</a:t>
            </a:r>
            <a:r>
              <a:rPr lang="en-US" sz="1800" kern="1200" spc="-4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spc="-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bentuk</a:t>
            </a:r>
            <a:r>
              <a:rPr lang="en-US" sz="1800" kern="1200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text </a:t>
            </a:r>
            <a:r>
              <a:rPr lang="en-US" sz="1800" kern="12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point</a:t>
            </a:r>
            <a:r>
              <a:rPr lang="en-US" sz="1800" kern="1200" spc="-4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lang="en-US" sz="1800" kern="1200" spc="-4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video*</a:t>
            </a:r>
            <a:endParaRPr lang="en-US" sz="1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23544" indent="-457200" algn="l" rtl="0" eaLnBrk="1" latinLnBrk="0" hangingPunct="1">
              <a:spcBef>
                <a:spcPts val="0"/>
              </a:spcBef>
              <a:spcAft>
                <a:spcPts val="0"/>
              </a:spcAft>
              <a:tabLst>
                <a:tab pos="927100" algn="l"/>
                <a:tab pos="927735" algn="l"/>
              </a:tabLst>
            </a:pPr>
            <a:r>
              <a:rPr lang="en-US" sz="1800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Close</a:t>
            </a:r>
            <a:r>
              <a:rPr lang="en-US" sz="1800" kern="12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statement</a:t>
            </a:r>
            <a:r>
              <a:rPr lang="en-US" sz="1800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spc="-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US" sz="1800" kern="1200" spc="-4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spc="-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ajakan</a:t>
            </a:r>
            <a:r>
              <a:rPr lang="en-US" sz="1800" kern="1200" spc="-7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spc="-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membeli</a:t>
            </a:r>
            <a:r>
              <a:rPr lang="en-US" sz="1800" kern="1200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spc="-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Ecovacs</a:t>
            </a:r>
            <a:r>
              <a:rPr lang="en-US" sz="1800" b="1" kern="12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spc="-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N30</a:t>
            </a:r>
            <a:r>
              <a:rPr lang="en-US" sz="1800" b="1" kern="12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Pr</a:t>
            </a:r>
            <a:r>
              <a:rPr lang="en-US" sz="1800" b="1" spc="-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Omni </a:t>
            </a:r>
            <a:r>
              <a:rPr lang="en-US" sz="1800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lang="en-US" sz="1800" kern="1200" spc="-4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official</a:t>
            </a:r>
            <a:r>
              <a:rPr lang="en-US" sz="1800" kern="1200" spc="-4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store</a:t>
            </a:r>
            <a:endParaRPr lang="en-US" sz="1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" marR="9144" algn="l" rtl="0" eaLnBrk="1" latinLnBrk="0" hangingPunct="1">
              <a:spcBef>
                <a:spcPts val="0"/>
              </a:spcBef>
              <a:spcAft>
                <a:spcPts val="0"/>
              </a:spcAft>
              <a:tabLst>
                <a:tab pos="212725" algn="l"/>
              </a:tabLst>
            </a:pPr>
            <a:r>
              <a:rPr lang="en-US" sz="1800" kern="1200" spc="-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Hindari</a:t>
            </a:r>
            <a:r>
              <a:rPr lang="en-US" sz="1800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spc="-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menunjukkan</a:t>
            </a:r>
            <a:r>
              <a:rPr lang="en-US" sz="1800" kern="12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spc="-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sikap</a:t>
            </a:r>
            <a:r>
              <a:rPr lang="en-US" sz="1800" kern="12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US" sz="1800" kern="1200" spc="-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bisa</a:t>
            </a:r>
            <a:r>
              <a:rPr lang="en-US" sz="1800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spc="-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menimbulkan</a:t>
            </a:r>
            <a:r>
              <a:rPr lang="en-US" sz="1800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statement </a:t>
            </a:r>
            <a:r>
              <a:rPr lang="en-US" sz="1800" kern="1200" spc="-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negatif</a:t>
            </a:r>
            <a:r>
              <a:rPr lang="en-US" sz="1800" kern="12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spc="-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dari</a:t>
            </a:r>
            <a:r>
              <a:rPr lang="en-US" sz="1800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audience </a:t>
            </a:r>
            <a:r>
              <a:rPr lang="en-US" sz="1800" kern="1200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(ex: </a:t>
            </a:r>
            <a:r>
              <a:rPr lang="en-US" sz="1800" kern="12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menyebutkan</a:t>
            </a:r>
            <a:r>
              <a:rPr lang="en-US" sz="1800" kern="12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spc="-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jumlah</a:t>
            </a:r>
            <a:r>
              <a:rPr lang="en-US" sz="1800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tegangan</a:t>
            </a:r>
            <a:r>
              <a:rPr lang="en-US" sz="1800" kern="12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/watt </a:t>
            </a:r>
            <a:r>
              <a:rPr lang="en-US" sz="1800" kern="1200" spc="-1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listrik</a:t>
            </a:r>
            <a:r>
              <a:rPr lang="en-US" sz="1800" kern="1200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spc="-3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yang</a:t>
            </a:r>
            <a:r>
              <a:rPr lang="en-US" sz="1800" kern="1200" spc="-7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spc="-2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menimbulkan</a:t>
            </a:r>
            <a:r>
              <a:rPr lang="en-US" sz="1800" kern="12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statement</a:t>
            </a:r>
            <a:r>
              <a:rPr lang="en-US" sz="1800" kern="12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spc="-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tagihan</a:t>
            </a:r>
            <a:r>
              <a:rPr lang="en-US" sz="1800" kern="1200" spc="-10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spc="-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listrik</a:t>
            </a:r>
            <a:r>
              <a:rPr lang="en-US" sz="1800" kern="1200" spc="-3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spc="-2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membengkak</a:t>
            </a:r>
            <a:r>
              <a:rPr lang="en-US" sz="1800" kern="1200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800" kern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" marR="9144" algn="l" rtl="0" eaLnBrk="1" latinLnBrk="0" hangingPunct="1">
              <a:spcBef>
                <a:spcPts val="0"/>
              </a:spcBef>
              <a:spcAft>
                <a:spcPts val="0"/>
              </a:spcAft>
              <a:tabLst>
                <a:tab pos="212725" algn="l"/>
              </a:tabLst>
            </a:pPr>
            <a:r>
              <a:rPr lang="en-ID" sz="18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Ketentuan</a:t>
            </a:r>
            <a:r>
              <a:rPr lang="en-ID" sz="18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Caption:</a:t>
            </a:r>
            <a:endParaRPr lang="en-ID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7675" indent="182563" algn="just">
              <a:buFont typeface="Arial" panose="020B0604020202020204" pitchFamily="34" charset="0"/>
              <a:buChar char="•"/>
            </a:pPr>
            <a:r>
              <a:rPr lang="en-ID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Tag account Instagram: @ecovacs.indonesia/ </a:t>
            </a:r>
            <a:r>
              <a:rPr lang="en-ID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tiktok</a:t>
            </a:r>
            <a:r>
              <a:rPr lang="en-ID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@ecovacs_indonesia di video</a:t>
            </a:r>
          </a:p>
          <a:p>
            <a:pPr marL="447675" indent="182563" algn="just">
              <a:buFont typeface="Arial" panose="020B0604020202020204" pitchFamily="34" charset="0"/>
              <a:buChar char="•"/>
            </a:pPr>
            <a:r>
              <a:rPr lang="en-ID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Hashtag : </a:t>
            </a:r>
            <a:r>
              <a:rPr lang="en-ID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#LiveSmartEnjoyLife #EcovacsIndonesia</a:t>
            </a:r>
            <a:endParaRPr lang="en-ID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14">
            <a:extLst>
              <a:ext uri="{FF2B5EF4-FFF2-40B4-BE49-F238E27FC236}">
                <a16:creationId xmlns:a16="http://schemas.microsoft.com/office/drawing/2014/main" id="{FEC54B17-E874-1830-5C7E-6114E8A4F4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293" y="-4828"/>
            <a:ext cx="1441707" cy="1444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1086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>
            <a:extLst>
              <a:ext uri="{FF2B5EF4-FFF2-40B4-BE49-F238E27FC236}">
                <a16:creationId xmlns:a16="http://schemas.microsoft.com/office/drawing/2014/main" id="{5608549C-CAFD-4066-960B-A9FFC7322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299" y="54769"/>
            <a:ext cx="11069125" cy="1325563"/>
          </a:xfrm>
        </p:spPr>
        <p:txBody>
          <a:bodyPr>
            <a:normAutofit/>
          </a:bodyPr>
          <a:lstStyle/>
          <a:p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</a:rPr>
              <a:t>Zero Tangle V-Shape </a:t>
            </a:r>
            <a:endParaRPr lang="zh-CN" altLang="en-US" sz="3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思源黑体 CN Normal" panose="020B04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4" name="图片 53">
            <a:extLst>
              <a:ext uri="{FF2B5EF4-FFF2-40B4-BE49-F238E27FC236}">
                <a16:creationId xmlns:a16="http://schemas.microsoft.com/office/drawing/2014/main" id="{4141190B-3FB8-4DBB-984B-01D3417B6B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1" r="6529"/>
          <a:stretch/>
        </p:blipFill>
        <p:spPr>
          <a:xfrm>
            <a:off x="649171" y="1545911"/>
            <a:ext cx="3835236" cy="1474267"/>
          </a:xfrm>
          <a:prstGeom prst="rect">
            <a:avLst/>
          </a:prstGeom>
        </p:spPr>
      </p:pic>
      <p:sp>
        <p:nvSpPr>
          <p:cNvPr id="62" name="圆角矩形 54">
            <a:extLst>
              <a:ext uri="{FF2B5EF4-FFF2-40B4-BE49-F238E27FC236}">
                <a16:creationId xmlns:a16="http://schemas.microsoft.com/office/drawing/2014/main" id="{4F8B21BC-1E6C-4A3A-9F19-4D06AC889378}"/>
              </a:ext>
            </a:extLst>
          </p:cNvPr>
          <p:cNvSpPr/>
          <p:nvPr/>
        </p:nvSpPr>
        <p:spPr bwMode="auto">
          <a:xfrm>
            <a:off x="5483405" y="2283045"/>
            <a:ext cx="119569" cy="133200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NeueLT Std Lt" panose="020B0403020202020204" pitchFamily="34" charset="0"/>
              <a:ea typeface="+mj-ea"/>
            </a:endParaRPr>
          </a:p>
        </p:txBody>
      </p:sp>
      <p:sp>
        <p:nvSpPr>
          <p:cNvPr id="63" name="圆角矩形 55">
            <a:extLst>
              <a:ext uri="{FF2B5EF4-FFF2-40B4-BE49-F238E27FC236}">
                <a16:creationId xmlns:a16="http://schemas.microsoft.com/office/drawing/2014/main" id="{14E07922-5148-4312-890C-B795E9206E13}"/>
              </a:ext>
            </a:extLst>
          </p:cNvPr>
          <p:cNvSpPr/>
          <p:nvPr/>
        </p:nvSpPr>
        <p:spPr bwMode="auto">
          <a:xfrm>
            <a:off x="5507860" y="4599542"/>
            <a:ext cx="119569" cy="1332000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NeueLT Std Lt" panose="020B0403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478CBF29-5B3E-4C22-83EA-B223BBBA3633}"/>
              </a:ext>
            </a:extLst>
          </p:cNvPr>
          <p:cNvSpPr txBox="1"/>
          <p:nvPr/>
        </p:nvSpPr>
        <p:spPr>
          <a:xfrm>
            <a:off x="5365982" y="1765675"/>
            <a:ext cx="4394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HelveticaNeueLT Std Lt" panose="020B0403020202020204" pitchFamily="34" charset="0"/>
                <a:ea typeface="思源黑体 CN Normal" panose="020B0400000000000000" pitchFamily="34" charset="-122"/>
              </a:rPr>
              <a:t>What are the differences?</a:t>
            </a:r>
            <a:endParaRPr lang="zh-CN" altLang="en-US" b="1" dirty="0">
              <a:solidFill>
                <a:schemeClr val="bg1"/>
              </a:solidFill>
              <a:latin typeface="HelveticaNeueLT Std Lt" panose="020B0403020202020204" pitchFamily="34" charset="0"/>
              <a:ea typeface="思源黑体 CN Normal" panose="020B0400000000000000" pitchFamily="34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230B633D-3BFF-422C-8D7F-9551B3C06C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293" y="-4828"/>
            <a:ext cx="1441707" cy="1444755"/>
          </a:xfrm>
          <a:prstGeom prst="rect">
            <a:avLst/>
          </a:prstGeom>
        </p:spPr>
      </p:pic>
      <p:pic>
        <p:nvPicPr>
          <p:cNvPr id="2" name="图片 2">
            <a:extLst>
              <a:ext uri="{FF2B5EF4-FFF2-40B4-BE49-F238E27FC236}">
                <a16:creationId xmlns:a16="http://schemas.microsoft.com/office/drawing/2014/main" id="{167F9BD4-7140-1872-57A8-0C960FB7B9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01972" y="1545911"/>
            <a:ext cx="4431523" cy="2492732"/>
          </a:xfrm>
          <a:prstGeom prst="rect">
            <a:avLst/>
          </a:prstGeom>
        </p:spPr>
      </p:pic>
      <p:pic>
        <p:nvPicPr>
          <p:cNvPr id="4" name="图片 5">
            <a:extLst>
              <a:ext uri="{FF2B5EF4-FFF2-40B4-BE49-F238E27FC236}">
                <a16:creationId xmlns:a16="http://schemas.microsoft.com/office/drawing/2014/main" id="{55F30106-F19D-BBBC-2097-92E98796C1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71" y="4019175"/>
            <a:ext cx="4431525" cy="249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0808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【final-clean版本】灵缠2.0">
            <a:hlinkClick r:id="" action="ppaction://media"/>
            <a:extLst>
              <a:ext uri="{FF2B5EF4-FFF2-40B4-BE49-F238E27FC236}">
                <a16:creationId xmlns:a16="http://schemas.microsoft.com/office/drawing/2014/main" id="{22C7D1CE-E052-4426-8D81-3AEC2F0290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7E1784-9C5E-4CE0-9F0C-27C23EBE76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293" y="0"/>
            <a:ext cx="1441707" cy="1444755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DB52BD9E-771D-4F73-A36B-3B3DF8275047}"/>
              </a:ext>
            </a:extLst>
          </p:cNvPr>
          <p:cNvSpPr/>
          <p:nvPr/>
        </p:nvSpPr>
        <p:spPr>
          <a:xfrm>
            <a:off x="11144918" y="6581001"/>
            <a:ext cx="10470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solidFill>
                  <a:schemeClr val="bg2"/>
                </a:solidFill>
                <a:latin typeface="HelveticaNeueLT Std Lt" panose="020B0403020202020204" pitchFamily="34" charset="0"/>
                <a:ea typeface="思源黑体 CN Normal"/>
              </a:rPr>
              <a:t>*Click to play</a:t>
            </a:r>
            <a:endParaRPr lang="zh-CN" altLang="en-US" sz="1200" dirty="0">
              <a:solidFill>
                <a:schemeClr val="bg2"/>
              </a:solidFill>
              <a:latin typeface="HelveticaNeueLT Std Lt" panose="020B0403020202020204" pitchFamily="34" charset="0"/>
              <a:ea typeface="思源黑体 CN Normal"/>
            </a:endParaRPr>
          </a:p>
        </p:txBody>
      </p:sp>
    </p:spTree>
    <p:extLst>
      <p:ext uri="{BB962C8B-B14F-4D97-AF65-F5344CB8AC3E}">
        <p14:creationId xmlns:p14="http://schemas.microsoft.com/office/powerpoint/2010/main" val="220631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>
            <a:extLst>
              <a:ext uri="{FF2B5EF4-FFF2-40B4-BE49-F238E27FC236}">
                <a16:creationId xmlns:a16="http://schemas.microsoft.com/office/drawing/2014/main" id="{9762EDA5-DCAD-4288-A9AE-1E4BA22472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9" r="42039"/>
          <a:stretch/>
        </p:blipFill>
        <p:spPr>
          <a:xfrm>
            <a:off x="-279485" y="0"/>
            <a:ext cx="4452833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7FACCB6B-9B01-4AD0-B586-8627DB9994E2}"/>
              </a:ext>
            </a:extLst>
          </p:cNvPr>
          <p:cNvGrpSpPr/>
          <p:nvPr/>
        </p:nvGrpSpPr>
        <p:grpSpPr>
          <a:xfrm>
            <a:off x="971731" y="3698152"/>
            <a:ext cx="1884960" cy="1884960"/>
            <a:chOff x="617161" y="4328672"/>
            <a:chExt cx="1884960" cy="1884960"/>
          </a:xfrm>
        </p:grpSpPr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1F21283E-2392-4AD5-8284-E835CA457154}"/>
                </a:ext>
              </a:extLst>
            </p:cNvPr>
            <p:cNvSpPr/>
            <p:nvPr/>
          </p:nvSpPr>
          <p:spPr>
            <a:xfrm>
              <a:off x="617161" y="4328672"/>
              <a:ext cx="1884960" cy="1884960"/>
            </a:xfrm>
            <a:prstGeom prst="ellipse">
              <a:avLst/>
            </a:prstGeom>
            <a:solidFill>
              <a:srgbClr val="F2F2F2">
                <a:alpha val="50196"/>
              </a:srgbClr>
            </a:solidFill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52" name="椭圆 51">
              <a:extLst>
                <a:ext uri="{FF2B5EF4-FFF2-40B4-BE49-F238E27FC236}">
                  <a16:creationId xmlns:a16="http://schemas.microsoft.com/office/drawing/2014/main" id="{4CB55D7C-C380-4192-A00E-C16D58EF953B}"/>
                </a:ext>
              </a:extLst>
            </p:cNvPr>
            <p:cNvSpPr/>
            <p:nvPr/>
          </p:nvSpPr>
          <p:spPr>
            <a:xfrm>
              <a:off x="1381711" y="5098437"/>
              <a:ext cx="355859" cy="355859"/>
            </a:xfrm>
            <a:prstGeom prst="ellipse">
              <a:avLst/>
            </a:prstGeom>
            <a:solidFill>
              <a:schemeClr val="bg1">
                <a:lumMod val="95000"/>
                <a:alpha val="50196"/>
              </a:schemeClr>
            </a:solidFill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624891FA-A258-4327-B473-CB9F329B5841}"/>
              </a:ext>
            </a:extLst>
          </p:cNvPr>
          <p:cNvGrpSpPr/>
          <p:nvPr/>
        </p:nvGrpSpPr>
        <p:grpSpPr>
          <a:xfrm>
            <a:off x="10734626" y="0"/>
            <a:ext cx="1457374" cy="1444755"/>
            <a:chOff x="10734626" y="0"/>
            <a:chExt cx="1457374" cy="1444755"/>
          </a:xfrm>
        </p:grpSpPr>
        <p:sp>
          <p:nvSpPr>
            <p:cNvPr id="65" name="任意多边形: 形状 64">
              <a:extLst>
                <a:ext uri="{FF2B5EF4-FFF2-40B4-BE49-F238E27FC236}">
                  <a16:creationId xmlns:a16="http://schemas.microsoft.com/office/drawing/2014/main" id="{1F0071D2-C390-463D-AFDB-643CFBC64D27}"/>
                </a:ext>
              </a:extLst>
            </p:cNvPr>
            <p:cNvSpPr/>
            <p:nvPr/>
          </p:nvSpPr>
          <p:spPr>
            <a:xfrm>
              <a:off x="10734626" y="1"/>
              <a:ext cx="1457374" cy="1375711"/>
            </a:xfrm>
            <a:custGeom>
              <a:avLst/>
              <a:gdLst>
                <a:gd name="connsiteX0" fmla="*/ 0 w 1457374"/>
                <a:gd name="connsiteY0" fmla="*/ 0 h 1375711"/>
                <a:gd name="connsiteX1" fmla="*/ 1457374 w 1457374"/>
                <a:gd name="connsiteY1" fmla="*/ 0 h 1375711"/>
                <a:gd name="connsiteX2" fmla="*/ 1457374 w 1457374"/>
                <a:gd name="connsiteY2" fmla="*/ 1375711 h 1375711"/>
                <a:gd name="connsiteX3" fmla="*/ 1302800 w 1457374"/>
                <a:gd name="connsiteY3" fmla="*/ 1375711 h 1375711"/>
                <a:gd name="connsiteX4" fmla="*/ 1298263 w 1457374"/>
                <a:gd name="connsiteY4" fmla="*/ 1285870 h 1375711"/>
                <a:gd name="connsiteX5" fmla="*/ 14062 w 1457374"/>
                <a:gd name="connsiteY5" fmla="*/ 126988 h 1375711"/>
                <a:gd name="connsiteX6" fmla="*/ 0 w 1457374"/>
                <a:gd name="connsiteY6" fmla="*/ 127698 h 1375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7374" h="1375711">
                  <a:moveTo>
                    <a:pt x="0" y="0"/>
                  </a:moveTo>
                  <a:lnTo>
                    <a:pt x="1457374" y="0"/>
                  </a:lnTo>
                  <a:lnTo>
                    <a:pt x="1457374" y="1375711"/>
                  </a:lnTo>
                  <a:lnTo>
                    <a:pt x="1302800" y="1375711"/>
                  </a:lnTo>
                  <a:lnTo>
                    <a:pt x="1298263" y="1285870"/>
                  </a:lnTo>
                  <a:cubicBezTo>
                    <a:pt x="1232158" y="634943"/>
                    <a:pt x="682430" y="126988"/>
                    <a:pt x="14062" y="126988"/>
                  </a:cubicBezTo>
                  <a:lnTo>
                    <a:pt x="0" y="1276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2F844EAF-9E2D-4CF5-B43E-974294FD0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293" y="0"/>
              <a:ext cx="1441707" cy="1444755"/>
            </a:xfrm>
            <a:prstGeom prst="rect">
              <a:avLst/>
            </a:prstGeom>
          </p:spPr>
        </p:pic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F925B611-DB3A-4DBB-A98D-FB56F6A75990}"/>
              </a:ext>
            </a:extLst>
          </p:cNvPr>
          <p:cNvSpPr/>
          <p:nvPr/>
        </p:nvSpPr>
        <p:spPr>
          <a:xfrm>
            <a:off x="98424" y="4753971"/>
            <a:ext cx="855745" cy="1909999"/>
          </a:xfrm>
          <a:prstGeom prst="rect">
            <a:avLst/>
          </a:prstGeom>
          <a:gradFill flip="none" rotWithShape="1">
            <a:gsLst>
              <a:gs pos="0">
                <a:srgbClr val="749DF8"/>
              </a:gs>
              <a:gs pos="50000">
                <a:srgbClr val="749DF8">
                  <a:alpha val="47000"/>
                </a:srgbClr>
              </a:gs>
              <a:gs pos="100000">
                <a:srgbClr val="749DF8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7" name="矩形 76">
            <a:extLst>
              <a:ext uri="{FF2B5EF4-FFF2-40B4-BE49-F238E27FC236}">
                <a16:creationId xmlns:a16="http://schemas.microsoft.com/office/drawing/2014/main" id="{C96ABAE2-4701-4205-B9DE-8FDFC29C3571}"/>
              </a:ext>
            </a:extLst>
          </p:cNvPr>
          <p:cNvSpPr/>
          <p:nvPr/>
        </p:nvSpPr>
        <p:spPr>
          <a:xfrm>
            <a:off x="98423" y="4754751"/>
            <a:ext cx="858811" cy="190431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75000"/>
                  <a:alpha val="65000"/>
                </a:schemeClr>
              </a:gs>
              <a:gs pos="100000">
                <a:schemeClr val="bg1">
                  <a:lumMod val="7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F878664-DCA8-4B38-8F38-991C1879A44F}"/>
              </a:ext>
            </a:extLst>
          </p:cNvPr>
          <p:cNvSpPr txBox="1"/>
          <p:nvPr/>
        </p:nvSpPr>
        <p:spPr>
          <a:xfrm>
            <a:off x="4601392" y="2890391"/>
            <a:ext cx="68697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pc="-50" dirty="0" err="1">
                <a:solidFill>
                  <a:schemeClr val="accent5">
                    <a:lumMod val="75000"/>
                  </a:schemeClr>
                </a:solidFill>
                <a:latin typeface="HelveticaNeueLT Std" panose="020B0604020202020204" pitchFamily="34" charset="0"/>
                <a:ea typeface="思源黑体 CN Medium" panose="020B0600000000000000" pitchFamily="34" charset="-122"/>
              </a:rPr>
              <a:t>TruEdge</a:t>
            </a:r>
            <a:r>
              <a:rPr lang="en-US" altLang="zh-CN" sz="3200" spc="-50" dirty="0">
                <a:solidFill>
                  <a:schemeClr val="accent5">
                    <a:lumMod val="75000"/>
                  </a:schemeClr>
                </a:solidFill>
                <a:latin typeface="HelveticaNeueLT Std" panose="020B0604020202020204" pitchFamily="34" charset="0"/>
                <a:ea typeface="思源黑体 CN Medium" panose="020B0600000000000000" pitchFamily="34" charset="-122"/>
              </a:rPr>
              <a:t> Adaptive Edge Mopping</a:t>
            </a:r>
            <a:r>
              <a:rPr lang="en-US" altLang="zh-CN" sz="32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Std" panose="020B0604020202020204" pitchFamily="34" charset="0"/>
                <a:ea typeface="思源黑体 CN Medium" panose="020B0600000000000000" pitchFamily="34" charset="-122"/>
              </a:rPr>
              <a:t>,</a:t>
            </a:r>
            <a:br>
              <a:rPr lang="en-US" altLang="zh-CN" sz="32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Std" panose="020B0604020202020204" pitchFamily="34" charset="0"/>
                <a:ea typeface="思源黑体 CN Medium" panose="020B0600000000000000" pitchFamily="34" charset="-122"/>
              </a:rPr>
            </a:br>
            <a:r>
              <a:rPr lang="en-US" altLang="zh-CN" sz="32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Std" panose="020B0604020202020204" pitchFamily="34" charset="0"/>
                <a:ea typeface="思源黑体 CN Medium" panose="020B0600000000000000" pitchFamily="34" charset="-122"/>
              </a:rPr>
              <a:t>Expert for edge cleaning</a:t>
            </a:r>
            <a:endParaRPr lang="zh-CN" altLang="en-US" sz="3200" spc="-50" dirty="0">
              <a:solidFill>
                <a:schemeClr val="tx1">
                  <a:lumMod val="65000"/>
                  <a:lumOff val="35000"/>
                </a:schemeClr>
              </a:solidFill>
              <a:latin typeface="HelveticaNeueLT Std" panose="020B0604020202020204" pitchFamily="34" charset="0"/>
              <a:ea typeface="思源黑体 CN Medium" panose="020B0600000000000000" pitchFamily="34" charset="-122"/>
            </a:endParaRP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289CB25A-FD53-4C63-BA66-AF7CBE5F80C8}"/>
              </a:ext>
            </a:extLst>
          </p:cNvPr>
          <p:cNvSpPr txBox="1"/>
          <p:nvPr/>
        </p:nvSpPr>
        <p:spPr>
          <a:xfrm>
            <a:off x="1831134" y="6690439"/>
            <a:ext cx="234917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600" dirty="0"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* </a:t>
            </a:r>
            <a:r>
              <a:rPr lang="en-US" altLang="zh-CN" sz="600" dirty="0"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Industrial Design Rendering, Not Final Appearance.</a:t>
            </a:r>
            <a:endParaRPr lang="zh-CN" altLang="en-US" sz="600" dirty="0"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2EC815D1-7D19-43C8-BAE0-73F9D5FC0374}"/>
              </a:ext>
            </a:extLst>
          </p:cNvPr>
          <p:cNvGrpSpPr/>
          <p:nvPr/>
        </p:nvGrpSpPr>
        <p:grpSpPr>
          <a:xfrm>
            <a:off x="95250" y="4563471"/>
            <a:ext cx="133350" cy="190500"/>
            <a:chOff x="552450" y="3963194"/>
            <a:chExt cx="1476000" cy="190500"/>
          </a:xfrm>
        </p:grpSpPr>
        <p:cxnSp>
          <p:nvCxnSpPr>
            <p:cNvPr id="67" name="直接箭头连接符 66">
              <a:extLst>
                <a:ext uri="{FF2B5EF4-FFF2-40B4-BE49-F238E27FC236}">
                  <a16:creationId xmlns:a16="http://schemas.microsoft.com/office/drawing/2014/main" id="{6309CC25-9044-4269-84B4-2220CD4B7669}"/>
                </a:ext>
              </a:extLst>
            </p:cNvPr>
            <p:cNvCxnSpPr/>
            <p:nvPr/>
          </p:nvCxnSpPr>
          <p:spPr>
            <a:xfrm>
              <a:off x="552450" y="4076349"/>
              <a:ext cx="1476000" cy="0"/>
            </a:xfrm>
            <a:prstGeom prst="straightConnector1">
              <a:avLst/>
            </a:prstGeom>
            <a:ln w="1270">
              <a:solidFill>
                <a:schemeClr val="tx1">
                  <a:lumMod val="75000"/>
                  <a:lumOff val="25000"/>
                </a:schemeClr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>
              <a:extLst>
                <a:ext uri="{FF2B5EF4-FFF2-40B4-BE49-F238E27FC236}">
                  <a16:creationId xmlns:a16="http://schemas.microsoft.com/office/drawing/2014/main" id="{17825840-D3C1-4D8E-8108-47EB2A012D21}"/>
                </a:ext>
              </a:extLst>
            </p:cNvPr>
            <p:cNvCxnSpPr/>
            <p:nvPr/>
          </p:nvCxnSpPr>
          <p:spPr>
            <a:xfrm flipV="1">
              <a:off x="2028450" y="3963194"/>
              <a:ext cx="0" cy="19050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>
              <a:extLst>
                <a:ext uri="{FF2B5EF4-FFF2-40B4-BE49-F238E27FC236}">
                  <a16:creationId xmlns:a16="http://schemas.microsoft.com/office/drawing/2014/main" id="{7633FD22-EAEB-45B3-A1B2-C5463D75A232}"/>
                </a:ext>
              </a:extLst>
            </p:cNvPr>
            <p:cNvCxnSpPr/>
            <p:nvPr/>
          </p:nvCxnSpPr>
          <p:spPr>
            <a:xfrm flipV="1">
              <a:off x="553231" y="3963194"/>
              <a:ext cx="0" cy="19050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文本框 69">
            <a:extLst>
              <a:ext uri="{FF2B5EF4-FFF2-40B4-BE49-F238E27FC236}">
                <a16:creationId xmlns:a16="http://schemas.microsoft.com/office/drawing/2014/main" id="{D0662A66-668E-4F8C-ADF9-380BEF0A94E7}"/>
              </a:ext>
            </a:extLst>
          </p:cNvPr>
          <p:cNvSpPr txBox="1"/>
          <p:nvPr/>
        </p:nvSpPr>
        <p:spPr>
          <a:xfrm rot="16200000">
            <a:off x="-79701" y="4298893"/>
            <a:ext cx="48768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00" dirty="0"/>
              <a:t>2mm</a:t>
            </a:r>
            <a:endParaRPr lang="zh-CN" altLang="en-US" sz="900" dirty="0"/>
          </a:p>
        </p:txBody>
      </p:sp>
      <p:grpSp>
        <p:nvGrpSpPr>
          <p:cNvPr id="72" name="组合 71">
            <a:extLst>
              <a:ext uri="{FF2B5EF4-FFF2-40B4-BE49-F238E27FC236}">
                <a16:creationId xmlns:a16="http://schemas.microsoft.com/office/drawing/2014/main" id="{0628561A-1256-4768-A1AB-10B9431D9F7A}"/>
              </a:ext>
            </a:extLst>
          </p:cNvPr>
          <p:cNvGrpSpPr/>
          <p:nvPr/>
        </p:nvGrpSpPr>
        <p:grpSpPr>
          <a:xfrm>
            <a:off x="90138" y="5954974"/>
            <a:ext cx="859269" cy="357695"/>
            <a:chOff x="552450" y="3795999"/>
            <a:chExt cx="1467864" cy="357695"/>
          </a:xfrm>
        </p:grpSpPr>
        <p:cxnSp>
          <p:nvCxnSpPr>
            <p:cNvPr id="73" name="直接箭头连接符 72">
              <a:extLst>
                <a:ext uri="{FF2B5EF4-FFF2-40B4-BE49-F238E27FC236}">
                  <a16:creationId xmlns:a16="http://schemas.microsoft.com/office/drawing/2014/main" id="{113D6544-C7DF-463D-87BD-65E596BB6D70}"/>
                </a:ext>
              </a:extLst>
            </p:cNvPr>
            <p:cNvCxnSpPr>
              <a:cxnSpLocks/>
            </p:cNvCxnSpPr>
            <p:nvPr/>
          </p:nvCxnSpPr>
          <p:spPr>
            <a:xfrm>
              <a:off x="552450" y="4076349"/>
              <a:ext cx="1467864" cy="0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>
              <a:extLst>
                <a:ext uri="{FF2B5EF4-FFF2-40B4-BE49-F238E27FC236}">
                  <a16:creationId xmlns:a16="http://schemas.microsoft.com/office/drawing/2014/main" id="{043708CE-1A3B-4405-A775-AECAAF5391FA}"/>
                </a:ext>
              </a:extLst>
            </p:cNvPr>
            <p:cNvCxnSpPr/>
            <p:nvPr/>
          </p:nvCxnSpPr>
          <p:spPr>
            <a:xfrm flipV="1">
              <a:off x="2020314" y="3963194"/>
              <a:ext cx="0" cy="19050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>
              <a:extLst>
                <a:ext uri="{FF2B5EF4-FFF2-40B4-BE49-F238E27FC236}">
                  <a16:creationId xmlns:a16="http://schemas.microsoft.com/office/drawing/2014/main" id="{6212F6C9-1EA1-448A-9E96-FDF2A0C545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3231" y="3795999"/>
              <a:ext cx="0" cy="357695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文本框 75">
            <a:extLst>
              <a:ext uri="{FF2B5EF4-FFF2-40B4-BE49-F238E27FC236}">
                <a16:creationId xmlns:a16="http://schemas.microsoft.com/office/drawing/2014/main" id="{BDD8FDAD-BB52-4C6A-9709-275BBBF09FD3}"/>
              </a:ext>
            </a:extLst>
          </p:cNvPr>
          <p:cNvSpPr txBox="1"/>
          <p:nvPr/>
        </p:nvSpPr>
        <p:spPr>
          <a:xfrm>
            <a:off x="123578" y="6031348"/>
            <a:ext cx="7909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00" dirty="0"/>
              <a:t>50mm</a:t>
            </a:r>
            <a:endParaRPr lang="zh-CN" altLang="en-US" sz="900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C6EB7209-510D-4610-981D-ED4A134308E7}"/>
              </a:ext>
            </a:extLst>
          </p:cNvPr>
          <p:cNvSpPr/>
          <p:nvPr/>
        </p:nvSpPr>
        <p:spPr>
          <a:xfrm>
            <a:off x="-278883" y="0"/>
            <a:ext cx="373146" cy="7429499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44A9AC2C-2F6B-4D7D-B128-6C21649CEB75}"/>
              </a:ext>
            </a:extLst>
          </p:cNvPr>
          <p:cNvGrpSpPr/>
          <p:nvPr/>
        </p:nvGrpSpPr>
        <p:grpSpPr>
          <a:xfrm>
            <a:off x="-279943" y="1"/>
            <a:ext cx="360282" cy="6858000"/>
            <a:chOff x="4362105" y="1694010"/>
            <a:chExt cx="520911" cy="5913355"/>
          </a:xfrm>
        </p:grpSpPr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FD9D6301-CB88-4244-B6B9-1598643090B3}"/>
                </a:ext>
              </a:extLst>
            </p:cNvPr>
            <p:cNvCxnSpPr>
              <a:cxnSpLocks/>
            </p:cNvCxnSpPr>
            <p:nvPr/>
          </p:nvCxnSpPr>
          <p:spPr>
            <a:xfrm>
              <a:off x="4883016" y="1694010"/>
              <a:ext cx="0" cy="5913355"/>
            </a:xfrm>
            <a:prstGeom prst="line">
              <a:avLst/>
            </a:prstGeom>
            <a:ln w="381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AD9DCC27-5786-4FF8-825B-2168D53E6D0A}"/>
                </a:ext>
              </a:extLst>
            </p:cNvPr>
            <p:cNvSpPr/>
            <p:nvPr/>
          </p:nvSpPr>
          <p:spPr>
            <a:xfrm flipH="1">
              <a:off x="4362105" y="1694010"/>
              <a:ext cx="520909" cy="591335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53864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40000" decel="4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0.00023 C -0.01484 0.01968 -0.02396 0.02662 -0.03047 0.02732 C -0.03659 0.02824 -0.04896 0.02963 -0.05989 0.01829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8" y="138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60000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-0.05925 -0.0002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9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0" grpId="0"/>
      <p:bldP spid="7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îṩḻïḓe">
            <a:extLst>
              <a:ext uri="{FF2B5EF4-FFF2-40B4-BE49-F238E27FC236}">
                <a16:creationId xmlns:a16="http://schemas.microsoft.com/office/drawing/2014/main" id="{0DC87A63-38F8-45F8-96D0-682BF032F364}"/>
              </a:ext>
            </a:extLst>
          </p:cNvPr>
          <p:cNvSpPr/>
          <p:nvPr/>
        </p:nvSpPr>
        <p:spPr>
          <a:xfrm rot="16200000">
            <a:off x="3366053" y="-1915561"/>
            <a:ext cx="5459895" cy="12192000"/>
          </a:xfrm>
          <a:prstGeom prst="rect">
            <a:avLst/>
          </a:prstGeom>
          <a:solidFill>
            <a:schemeClr val="tx1">
              <a:lumMod val="25000"/>
              <a:lumOff val="75000"/>
              <a:alpha val="20000"/>
            </a:schemeClr>
          </a:solidFill>
          <a:ln w="6055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solidFill>
                <a:schemeClr val="tx1"/>
              </a:solidFill>
              <a:latin typeface="HelveticaNeueLT Std Lt" panose="020B0403020202020204" pitchFamily="34" charset="0"/>
              <a:ea typeface="思源黑体 CN Light" panose="020B0300000000000000" pitchFamily="34" charset="-122"/>
              <a:cs typeface="+mn-ea"/>
              <a:sym typeface="HelveticaNeueLT Std" panose="020B0604020202020204" pitchFamily="34" charset="0"/>
            </a:endParaRPr>
          </a:p>
        </p:txBody>
      </p:sp>
      <p:sp>
        <p:nvSpPr>
          <p:cNvPr id="64" name="îşlîḓé">
            <a:extLst>
              <a:ext uri="{FF2B5EF4-FFF2-40B4-BE49-F238E27FC236}">
                <a16:creationId xmlns:a16="http://schemas.microsoft.com/office/drawing/2014/main" id="{CA12664B-DD93-4C90-9ECB-2A083321B50E}"/>
              </a:ext>
            </a:extLst>
          </p:cNvPr>
          <p:cNvSpPr/>
          <p:nvPr/>
        </p:nvSpPr>
        <p:spPr>
          <a:xfrm flipH="1">
            <a:off x="308520" y="1616932"/>
            <a:ext cx="3541192" cy="1252590"/>
          </a:xfrm>
          <a:prstGeom prst="roundRect">
            <a:avLst>
              <a:gd name="adj" fmla="val 12000"/>
            </a:avLst>
          </a:prstGeom>
          <a:solidFill>
            <a:schemeClr val="bg1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endParaRPr lang="en-GB" sz="2000" b="1">
              <a:solidFill>
                <a:schemeClr val="tx1">
                  <a:lumMod val="90000"/>
                  <a:lumOff val="10000"/>
                </a:schemeClr>
              </a:solidFill>
              <a:latin typeface="HelveticaNeueLT Std Lt" panose="020B0403020202020204" pitchFamily="34" charset="0"/>
              <a:ea typeface="思源黑体 CN Light" panose="020B0300000000000000" pitchFamily="34" charset="-122"/>
              <a:cs typeface="+mn-ea"/>
              <a:sym typeface="HelveticaNeueLT Std" panose="020B0604020202020204" pitchFamily="34" charset="0"/>
            </a:endParaRPr>
          </a:p>
        </p:txBody>
      </p:sp>
      <p:sp>
        <p:nvSpPr>
          <p:cNvPr id="66" name="íŝḷîďé">
            <a:extLst>
              <a:ext uri="{FF2B5EF4-FFF2-40B4-BE49-F238E27FC236}">
                <a16:creationId xmlns:a16="http://schemas.microsoft.com/office/drawing/2014/main" id="{9DAAF605-0047-43F8-AEB9-11FAB312BC26}"/>
              </a:ext>
            </a:extLst>
          </p:cNvPr>
          <p:cNvSpPr/>
          <p:nvPr/>
        </p:nvSpPr>
        <p:spPr>
          <a:xfrm>
            <a:off x="2950032" y="2082567"/>
            <a:ext cx="576000" cy="576000"/>
          </a:xfrm>
          <a:prstGeom prst="ellipse">
            <a:avLst/>
          </a:prstGeom>
          <a:solidFill>
            <a:schemeClr val="accent1"/>
          </a:solidFill>
        </p:spPr>
        <p:txBody>
          <a:bodyPr wrap="none" lIns="108000" tIns="108000" rIns="108000" bIns="108000" rtlCol="0" anchor="ctr" anchorCtr="0">
            <a:noAutofit/>
          </a:bodyPr>
          <a:lstStyle/>
          <a:p>
            <a:pPr algn="ctr"/>
            <a:r>
              <a:rPr kumimoji="1" lang="en-GB" altLang="zh-CN" sz="2000" b="1" dirty="0">
                <a:solidFill>
                  <a:srgbClr val="FFFFFF"/>
                </a:solidFill>
                <a:latin typeface="HelveticaNeueLT Std Lt" panose="020B0403020202020204" pitchFamily="34" charset="0"/>
                <a:ea typeface="思源黑体 CN Light" panose="020B0300000000000000" pitchFamily="34" charset="-122"/>
                <a:cs typeface="+mn-ea"/>
                <a:sym typeface="HelveticaNeueLT Std" panose="020B0604020202020204" pitchFamily="34" charset="0"/>
              </a:rPr>
              <a:t>1</a:t>
            </a:r>
            <a:endParaRPr kumimoji="1" lang="zh-CN" altLang="en-US" sz="2000" b="1" dirty="0">
              <a:solidFill>
                <a:srgbClr val="FFFFFF"/>
              </a:solidFill>
              <a:latin typeface="HelveticaNeueLT Std Lt" panose="020B0403020202020204" pitchFamily="34" charset="0"/>
              <a:ea typeface="思源黑体 CN Light" panose="020B0300000000000000" pitchFamily="34" charset="-122"/>
              <a:cs typeface="+mn-ea"/>
              <a:sym typeface="HelveticaNeueLT Std" panose="020B0604020202020204" pitchFamily="34" charset="0"/>
            </a:endParaRPr>
          </a:p>
        </p:txBody>
      </p:sp>
      <p:sp>
        <p:nvSpPr>
          <p:cNvPr id="67" name="ísḻíḓè">
            <a:extLst>
              <a:ext uri="{FF2B5EF4-FFF2-40B4-BE49-F238E27FC236}">
                <a16:creationId xmlns:a16="http://schemas.microsoft.com/office/drawing/2014/main" id="{1B9FC911-3EC1-4E21-912F-FF582CBA24D7}"/>
              </a:ext>
            </a:extLst>
          </p:cNvPr>
          <p:cNvSpPr txBox="1"/>
          <p:nvPr/>
        </p:nvSpPr>
        <p:spPr>
          <a:xfrm flipH="1">
            <a:off x="536040" y="2100857"/>
            <a:ext cx="2413992" cy="51078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CN" sz="1100" dirty="0">
                <a:latin typeface="HelveticaNeueLT Std Lt" panose="020B0403020202020204" pitchFamily="34" charset="0"/>
                <a:ea typeface="思源黑体 CN Light" panose="020B0300000000000000" pitchFamily="34" charset="-122"/>
                <a:cs typeface="+mn-ea"/>
              </a:rPr>
              <a:t>60°C Hot Water Mop Washing</a:t>
            </a:r>
          </a:p>
          <a:p>
            <a:pPr algn="ctr">
              <a:lnSpc>
                <a:spcPct val="150000"/>
              </a:lnSpc>
            </a:pPr>
            <a:r>
              <a:rPr lang="zh-CN" altLang="en-US" sz="800" dirty="0">
                <a:solidFill>
                  <a:prstClr val="black">
                    <a:lumMod val="85000"/>
                    <a:lumOff val="15000"/>
                  </a:prstClr>
                </a:solidFill>
                <a:latin typeface="HelveticaNeueLT Std" panose="020B0604020202020204" pitchFamily="34" charset="0"/>
                <a:ea typeface="思源黑体 CN Light" panose="020B0300000000000000" pitchFamily="34" charset="-122"/>
              </a:rPr>
              <a:t>（</a:t>
            </a:r>
            <a:r>
              <a:rPr lang="en-US" altLang="zh-CN" sz="800" dirty="0">
                <a:solidFill>
                  <a:prstClr val="black">
                    <a:lumMod val="85000"/>
                    <a:lumOff val="15000"/>
                  </a:prstClr>
                </a:solidFill>
                <a:latin typeface="HelveticaNeueLT Std" panose="020B0604020202020204" pitchFamily="34" charset="0"/>
                <a:ea typeface="思源黑体 CN Light" panose="020B0300000000000000" pitchFamily="34" charset="-122"/>
              </a:rPr>
              <a:t>For Premium</a:t>
            </a:r>
            <a:r>
              <a:rPr lang="zh-CN" altLang="en-US" sz="800" dirty="0">
                <a:solidFill>
                  <a:prstClr val="black">
                    <a:lumMod val="85000"/>
                    <a:lumOff val="15000"/>
                  </a:prstClr>
                </a:solidFill>
                <a:latin typeface="HelveticaNeueLT Std" panose="020B0604020202020204" pitchFamily="34" charset="0"/>
                <a:ea typeface="思源黑体 CN Light" panose="020B0300000000000000" pitchFamily="34" charset="-122"/>
              </a:rPr>
              <a:t>） </a:t>
            </a:r>
          </a:p>
        </p:txBody>
      </p:sp>
      <p:sp>
        <p:nvSpPr>
          <p:cNvPr id="72" name="ïśḷíḋé">
            <a:extLst>
              <a:ext uri="{FF2B5EF4-FFF2-40B4-BE49-F238E27FC236}">
                <a16:creationId xmlns:a16="http://schemas.microsoft.com/office/drawing/2014/main" id="{521A3F0B-A288-4314-9EFA-A61CD1C7C389}"/>
              </a:ext>
            </a:extLst>
          </p:cNvPr>
          <p:cNvSpPr/>
          <p:nvPr/>
        </p:nvSpPr>
        <p:spPr>
          <a:xfrm flipH="1">
            <a:off x="308520" y="5667803"/>
            <a:ext cx="3541192" cy="1148894"/>
          </a:xfrm>
          <a:prstGeom prst="roundRect">
            <a:avLst>
              <a:gd name="adj" fmla="val 12000"/>
            </a:avLst>
          </a:prstGeom>
          <a:solidFill>
            <a:schemeClr val="bg1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endParaRPr lang="en-GB" sz="2000" b="1">
              <a:solidFill>
                <a:schemeClr val="tx1">
                  <a:lumMod val="90000"/>
                  <a:lumOff val="10000"/>
                </a:schemeClr>
              </a:solidFill>
              <a:latin typeface="HelveticaNeueLT Std Lt" panose="020B0403020202020204" pitchFamily="34" charset="0"/>
              <a:ea typeface="思源黑体 CN Light" panose="020B0300000000000000" pitchFamily="34" charset="-122"/>
              <a:cs typeface="+mn-ea"/>
              <a:sym typeface="HelveticaNeueLT Std" panose="020B0604020202020204" pitchFamily="34" charset="0"/>
            </a:endParaRPr>
          </a:p>
        </p:txBody>
      </p:sp>
      <p:sp>
        <p:nvSpPr>
          <p:cNvPr id="73" name="iṧḷidê">
            <a:extLst>
              <a:ext uri="{FF2B5EF4-FFF2-40B4-BE49-F238E27FC236}">
                <a16:creationId xmlns:a16="http://schemas.microsoft.com/office/drawing/2014/main" id="{5E2EEBDB-39D8-489A-AF7D-D0408AA24457}"/>
              </a:ext>
            </a:extLst>
          </p:cNvPr>
          <p:cNvSpPr txBox="1"/>
          <p:nvPr/>
        </p:nvSpPr>
        <p:spPr>
          <a:xfrm flipH="1">
            <a:off x="579569" y="6050692"/>
            <a:ext cx="2222239" cy="313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CN" sz="1100" dirty="0">
                <a:latin typeface="HelveticaNeueLT Std Lt" panose="020B0403020202020204" pitchFamily="34" charset="0"/>
                <a:ea typeface="思源黑体 CN Light" panose="020B0300000000000000" pitchFamily="34" charset="-122"/>
                <a:cs typeface="+mn-ea"/>
                <a:sym typeface="HelveticaNeueLT Std" panose="020B0604020202020204" pitchFamily="34" charset="0"/>
              </a:rPr>
              <a:t>Intelligent  Deep Mopping</a:t>
            </a:r>
            <a:endParaRPr lang="zh-CN" altLang="en-US" sz="1100" dirty="0">
              <a:latin typeface="HelveticaNeueLT Std Lt" panose="020B0403020202020204" pitchFamily="34" charset="0"/>
              <a:ea typeface="思源黑体 CN Light" panose="020B0300000000000000" pitchFamily="34" charset="-122"/>
              <a:cs typeface="+mn-ea"/>
              <a:sym typeface="HelveticaNeueLT Std" panose="020B0604020202020204" pitchFamily="34" charset="0"/>
            </a:endParaRPr>
          </a:p>
        </p:txBody>
      </p:sp>
      <p:sp>
        <p:nvSpPr>
          <p:cNvPr id="76" name="íṧlíḋe">
            <a:extLst>
              <a:ext uri="{FF2B5EF4-FFF2-40B4-BE49-F238E27FC236}">
                <a16:creationId xmlns:a16="http://schemas.microsoft.com/office/drawing/2014/main" id="{B5AD2676-C323-4A0F-83AC-EDFAA38A9B6A}"/>
              </a:ext>
            </a:extLst>
          </p:cNvPr>
          <p:cNvSpPr/>
          <p:nvPr/>
        </p:nvSpPr>
        <p:spPr>
          <a:xfrm flipH="1">
            <a:off x="8233687" y="1679752"/>
            <a:ext cx="3541192" cy="1189770"/>
          </a:xfrm>
          <a:prstGeom prst="roundRect">
            <a:avLst>
              <a:gd name="adj" fmla="val 12000"/>
            </a:avLst>
          </a:prstGeom>
          <a:solidFill>
            <a:schemeClr val="bg1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endParaRPr lang="en-GB" sz="2000" b="1">
              <a:solidFill>
                <a:schemeClr val="tx1">
                  <a:lumMod val="90000"/>
                  <a:lumOff val="10000"/>
                </a:schemeClr>
              </a:solidFill>
              <a:latin typeface="HelveticaNeueLT Std Lt" panose="020B0403020202020204" pitchFamily="34" charset="0"/>
              <a:ea typeface="思源黑体 CN Light" panose="020B0300000000000000" pitchFamily="34" charset="-122"/>
              <a:cs typeface="+mn-ea"/>
              <a:sym typeface="HelveticaNeueLT Std" panose="020B0604020202020204" pitchFamily="34" charset="0"/>
            </a:endParaRPr>
          </a:p>
        </p:txBody>
      </p:sp>
      <p:sp>
        <p:nvSpPr>
          <p:cNvPr id="78" name="iSlíḍè">
            <a:extLst>
              <a:ext uri="{FF2B5EF4-FFF2-40B4-BE49-F238E27FC236}">
                <a16:creationId xmlns:a16="http://schemas.microsoft.com/office/drawing/2014/main" id="{AE822864-18A0-4748-B524-ED4C5724304E}"/>
              </a:ext>
            </a:extLst>
          </p:cNvPr>
          <p:cNvSpPr/>
          <p:nvPr/>
        </p:nvSpPr>
        <p:spPr>
          <a:xfrm>
            <a:off x="10952615" y="2009392"/>
            <a:ext cx="576000" cy="576000"/>
          </a:xfrm>
          <a:prstGeom prst="ellipse">
            <a:avLst/>
          </a:prstGeom>
          <a:solidFill>
            <a:srgbClr val="4472C4"/>
          </a:solidFill>
        </p:spPr>
        <p:txBody>
          <a:bodyPr wrap="none" lIns="108000" tIns="108000" rIns="108000" bIns="108000" rtlCol="0" anchor="ctr" anchorCtr="0">
            <a:noAutofit/>
          </a:bodyPr>
          <a:lstStyle/>
          <a:p>
            <a:pPr algn="ctr"/>
            <a:r>
              <a:rPr kumimoji="1" lang="en-GB" altLang="zh-CN" sz="2000" b="1" dirty="0">
                <a:solidFill>
                  <a:schemeClr val="bg1"/>
                </a:solidFill>
                <a:latin typeface="HelveticaNeueLT Std Lt" panose="020B0403020202020204" pitchFamily="34" charset="0"/>
                <a:ea typeface="思源黑体 CN Light" panose="020B0300000000000000" pitchFamily="34" charset="-122"/>
                <a:cs typeface="+mn-ea"/>
                <a:sym typeface="HelveticaNeueLT Std" panose="020B0604020202020204" pitchFamily="34" charset="0"/>
              </a:rPr>
              <a:t>5</a:t>
            </a:r>
            <a:endParaRPr kumimoji="1" lang="zh-CN" altLang="en-US" sz="2000" b="1" dirty="0">
              <a:solidFill>
                <a:schemeClr val="bg1"/>
              </a:solidFill>
              <a:latin typeface="HelveticaNeueLT Std Lt" panose="020B0403020202020204" pitchFamily="34" charset="0"/>
              <a:ea typeface="思源黑体 CN Light" panose="020B0300000000000000" pitchFamily="34" charset="-122"/>
              <a:cs typeface="+mn-ea"/>
              <a:sym typeface="HelveticaNeueLT Std" panose="020B0604020202020204" pitchFamily="34" charset="0"/>
            </a:endParaRPr>
          </a:p>
        </p:txBody>
      </p:sp>
      <p:sp>
        <p:nvSpPr>
          <p:cNvPr id="79" name="íṧlïḑè">
            <a:extLst>
              <a:ext uri="{FF2B5EF4-FFF2-40B4-BE49-F238E27FC236}">
                <a16:creationId xmlns:a16="http://schemas.microsoft.com/office/drawing/2014/main" id="{7C6B847B-E730-485C-ADF8-A7FDFE4F245A}"/>
              </a:ext>
            </a:extLst>
          </p:cNvPr>
          <p:cNvSpPr txBox="1"/>
          <p:nvPr/>
        </p:nvSpPr>
        <p:spPr>
          <a:xfrm flipH="1">
            <a:off x="8650082" y="2159722"/>
            <a:ext cx="2222239" cy="31348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CN" sz="1100" dirty="0">
                <a:latin typeface="HelveticaNeueLT Std Lt" panose="020B0403020202020204" pitchFamily="34" charset="0"/>
                <a:ea typeface="思源黑体 CN Light" panose="020B0300000000000000" pitchFamily="34" charset="-122"/>
                <a:cs typeface="+mn-ea"/>
                <a:sym typeface="HelveticaNeueLT Std" panose="020B0604020202020204" pitchFamily="34" charset="0"/>
              </a:rPr>
              <a:t>Auto-Empty</a:t>
            </a:r>
            <a:endParaRPr lang="en-GB" altLang="zh-CN" sz="1100" dirty="0">
              <a:latin typeface="HelveticaNeueLT Std Lt" panose="020B0403020202020204" pitchFamily="34" charset="0"/>
              <a:ea typeface="思源黑体 CN Light" panose="020B0300000000000000" pitchFamily="34" charset="-122"/>
              <a:cs typeface="+mn-ea"/>
              <a:sym typeface="HelveticaNeueLT Std" panose="020B0604020202020204" pitchFamily="34" charset="0"/>
            </a:endParaRPr>
          </a:p>
        </p:txBody>
      </p:sp>
      <p:sp>
        <p:nvSpPr>
          <p:cNvPr id="92" name="ïśḷíḋé">
            <a:extLst>
              <a:ext uri="{FF2B5EF4-FFF2-40B4-BE49-F238E27FC236}">
                <a16:creationId xmlns:a16="http://schemas.microsoft.com/office/drawing/2014/main" id="{DB25529B-4B9B-40DD-8726-F8239B5F56B3}"/>
              </a:ext>
            </a:extLst>
          </p:cNvPr>
          <p:cNvSpPr/>
          <p:nvPr/>
        </p:nvSpPr>
        <p:spPr>
          <a:xfrm flipH="1">
            <a:off x="8233687" y="3038841"/>
            <a:ext cx="3541192" cy="1249712"/>
          </a:xfrm>
          <a:prstGeom prst="roundRect">
            <a:avLst>
              <a:gd name="adj" fmla="val 12000"/>
            </a:avLst>
          </a:prstGeom>
          <a:solidFill>
            <a:schemeClr val="bg1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endParaRPr lang="en-GB" sz="2000" b="1">
              <a:solidFill>
                <a:schemeClr val="tx1">
                  <a:lumMod val="90000"/>
                  <a:lumOff val="10000"/>
                </a:schemeClr>
              </a:solidFill>
              <a:latin typeface="HelveticaNeueLT Std Lt" panose="020B0403020202020204" pitchFamily="34" charset="0"/>
              <a:ea typeface="思源黑体 CN Light" panose="020B0300000000000000" pitchFamily="34" charset="-122"/>
              <a:cs typeface="+mn-ea"/>
              <a:sym typeface="HelveticaNeueLT Std" panose="020B0604020202020204" pitchFamily="34" charset="0"/>
            </a:endParaRPr>
          </a:p>
        </p:txBody>
      </p:sp>
      <p:sp>
        <p:nvSpPr>
          <p:cNvPr id="94" name="ïsļiďè">
            <a:extLst>
              <a:ext uri="{FF2B5EF4-FFF2-40B4-BE49-F238E27FC236}">
                <a16:creationId xmlns:a16="http://schemas.microsoft.com/office/drawing/2014/main" id="{3919EB10-2727-46A1-B3C9-67A8BB5BB181}"/>
              </a:ext>
            </a:extLst>
          </p:cNvPr>
          <p:cNvSpPr/>
          <p:nvPr/>
        </p:nvSpPr>
        <p:spPr>
          <a:xfrm>
            <a:off x="10952615" y="3355943"/>
            <a:ext cx="576000" cy="576000"/>
          </a:xfrm>
          <a:prstGeom prst="ellipse">
            <a:avLst/>
          </a:prstGeom>
          <a:solidFill>
            <a:srgbClr val="7F7F7F"/>
          </a:solidFill>
        </p:spPr>
        <p:txBody>
          <a:bodyPr wrap="none" lIns="108000" tIns="108000" rIns="108000" bIns="108000" rtlCol="0" anchor="ctr" anchorCtr="0">
            <a:noAutofit/>
          </a:bodyPr>
          <a:lstStyle/>
          <a:p>
            <a:pPr algn="ctr"/>
            <a:r>
              <a:rPr kumimoji="1" lang="en-GB" altLang="zh-CN" sz="2000" b="1" dirty="0">
                <a:solidFill>
                  <a:srgbClr val="FFFFFF"/>
                </a:solidFill>
                <a:latin typeface="HelveticaNeueLT Std Lt" panose="020B0403020202020204" pitchFamily="34" charset="0"/>
                <a:ea typeface="思源黑体 CN Light" panose="020B0300000000000000" pitchFamily="34" charset="-122"/>
                <a:cs typeface="+mn-ea"/>
                <a:sym typeface="HelveticaNeueLT Std" panose="020B0604020202020204" pitchFamily="34" charset="0"/>
              </a:rPr>
              <a:t>6</a:t>
            </a:r>
            <a:endParaRPr kumimoji="1" lang="zh-CN" altLang="en-US" sz="2000" b="1" dirty="0">
              <a:solidFill>
                <a:srgbClr val="FFFFFF"/>
              </a:solidFill>
              <a:latin typeface="HelveticaNeueLT Std Lt" panose="020B0403020202020204" pitchFamily="34" charset="0"/>
              <a:ea typeface="思源黑体 CN Light" panose="020B0300000000000000" pitchFamily="34" charset="-122"/>
              <a:cs typeface="+mn-ea"/>
              <a:sym typeface="HelveticaNeueLT Std" panose="020B0604020202020204" pitchFamily="34" charset="0"/>
            </a:endParaRPr>
          </a:p>
        </p:txBody>
      </p:sp>
      <p:sp>
        <p:nvSpPr>
          <p:cNvPr id="95" name="iṡľïdê">
            <a:extLst>
              <a:ext uri="{FF2B5EF4-FFF2-40B4-BE49-F238E27FC236}">
                <a16:creationId xmlns:a16="http://schemas.microsoft.com/office/drawing/2014/main" id="{04828D57-43E9-4A21-9BED-866EA42521B9}"/>
              </a:ext>
            </a:extLst>
          </p:cNvPr>
          <p:cNvSpPr txBox="1"/>
          <p:nvPr/>
        </p:nvSpPr>
        <p:spPr>
          <a:xfrm flipH="1">
            <a:off x="8776173" y="3542876"/>
            <a:ext cx="2222239" cy="31348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CN" sz="1100" dirty="0">
                <a:latin typeface="HelveticaNeueLT Std Lt" panose="020B0403020202020204" pitchFamily="34" charset="0"/>
                <a:ea typeface="思源黑体 CN Light" panose="020B0300000000000000" pitchFamily="34" charset="-122"/>
                <a:cs typeface="+mn-ea"/>
                <a:sym typeface="HelveticaNeueLT Std" panose="020B0604020202020204" pitchFamily="34" charset="0"/>
              </a:rPr>
              <a:t>One-Tap Self Cleaning</a:t>
            </a:r>
            <a:endParaRPr lang="en-GB" altLang="zh-CN" sz="1100" dirty="0">
              <a:latin typeface="HelveticaNeueLT Std Lt" panose="020B0403020202020204" pitchFamily="34" charset="0"/>
              <a:ea typeface="思源黑体 CN Light" panose="020B0300000000000000" pitchFamily="34" charset="-122"/>
              <a:cs typeface="+mn-ea"/>
              <a:sym typeface="HelveticaNeueLT Std" panose="020B0604020202020204" pitchFamily="34" charset="0"/>
            </a:endParaRPr>
          </a:p>
        </p:txBody>
      </p:sp>
      <p:sp>
        <p:nvSpPr>
          <p:cNvPr id="96" name="íṧlíḋe">
            <a:extLst>
              <a:ext uri="{FF2B5EF4-FFF2-40B4-BE49-F238E27FC236}">
                <a16:creationId xmlns:a16="http://schemas.microsoft.com/office/drawing/2014/main" id="{07F9007E-24A6-46E7-92F8-3CC75B5B7EEF}"/>
              </a:ext>
            </a:extLst>
          </p:cNvPr>
          <p:cNvSpPr/>
          <p:nvPr/>
        </p:nvSpPr>
        <p:spPr>
          <a:xfrm flipH="1">
            <a:off x="8233687" y="5667803"/>
            <a:ext cx="3541192" cy="1142509"/>
          </a:xfrm>
          <a:prstGeom prst="roundRect">
            <a:avLst>
              <a:gd name="adj" fmla="val 12000"/>
            </a:avLst>
          </a:prstGeom>
          <a:solidFill>
            <a:schemeClr val="bg1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endParaRPr lang="en-GB" sz="2000" b="1">
              <a:solidFill>
                <a:schemeClr val="tx1">
                  <a:lumMod val="90000"/>
                  <a:lumOff val="10000"/>
                </a:schemeClr>
              </a:solidFill>
              <a:latin typeface="HelveticaNeueLT Std Lt" panose="020B0403020202020204" pitchFamily="34" charset="0"/>
              <a:ea typeface="思源黑体 CN Light" panose="020B0300000000000000" pitchFamily="34" charset="-122"/>
              <a:cs typeface="+mn-ea"/>
              <a:sym typeface="HelveticaNeueLT Std" panose="020B0604020202020204" pitchFamily="34" charset="0"/>
            </a:endParaRPr>
          </a:p>
        </p:txBody>
      </p:sp>
      <p:sp>
        <p:nvSpPr>
          <p:cNvPr id="98" name="iSlíḍè">
            <a:extLst>
              <a:ext uri="{FF2B5EF4-FFF2-40B4-BE49-F238E27FC236}">
                <a16:creationId xmlns:a16="http://schemas.microsoft.com/office/drawing/2014/main" id="{CB471780-A772-4E90-9789-8C21F1148D46}"/>
              </a:ext>
            </a:extLst>
          </p:cNvPr>
          <p:cNvSpPr/>
          <p:nvPr/>
        </p:nvSpPr>
        <p:spPr>
          <a:xfrm>
            <a:off x="10952615" y="6042365"/>
            <a:ext cx="576000" cy="576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lIns="108000" tIns="108000" rIns="108000" bIns="108000" rtlCol="0" anchor="ctr" anchorCtr="0">
            <a:noAutofit/>
          </a:bodyPr>
          <a:lstStyle/>
          <a:p>
            <a:pPr algn="ctr"/>
            <a:r>
              <a:rPr kumimoji="1" lang="en-GB" altLang="zh-CN" sz="2000" b="1" dirty="0">
                <a:solidFill>
                  <a:schemeClr val="bg1"/>
                </a:solidFill>
                <a:latin typeface="HelveticaNeueLT Std Lt" panose="020B0403020202020204" pitchFamily="34" charset="0"/>
                <a:ea typeface="思源黑体 CN Light" panose="020B0300000000000000" pitchFamily="34" charset="-122"/>
                <a:cs typeface="+mn-ea"/>
                <a:sym typeface="HelveticaNeueLT Std" panose="020B0604020202020204" pitchFamily="34" charset="0"/>
              </a:rPr>
              <a:t>8</a:t>
            </a:r>
            <a:endParaRPr kumimoji="1" lang="zh-CN" altLang="en-US" sz="2000" b="1" dirty="0">
              <a:solidFill>
                <a:schemeClr val="bg1"/>
              </a:solidFill>
              <a:latin typeface="HelveticaNeueLT Std Lt" panose="020B0403020202020204" pitchFamily="34" charset="0"/>
              <a:ea typeface="思源黑体 CN Light" panose="020B0300000000000000" pitchFamily="34" charset="-122"/>
              <a:cs typeface="+mn-ea"/>
              <a:sym typeface="HelveticaNeueLT Std" panose="020B0604020202020204" pitchFamily="34" charset="0"/>
            </a:endParaRPr>
          </a:p>
        </p:txBody>
      </p:sp>
      <p:sp>
        <p:nvSpPr>
          <p:cNvPr id="99" name="íṧlïḑè">
            <a:extLst>
              <a:ext uri="{FF2B5EF4-FFF2-40B4-BE49-F238E27FC236}">
                <a16:creationId xmlns:a16="http://schemas.microsoft.com/office/drawing/2014/main" id="{A01505A5-A153-4E23-AA19-1ADF0BFBE317}"/>
              </a:ext>
            </a:extLst>
          </p:cNvPr>
          <p:cNvSpPr txBox="1"/>
          <p:nvPr/>
        </p:nvSpPr>
        <p:spPr>
          <a:xfrm flipH="1">
            <a:off x="8776173" y="6042365"/>
            <a:ext cx="2222239" cy="31348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CN" sz="1100" b="1" dirty="0">
                <a:latin typeface="HelveticaNeueLT Std Lt" panose="020B0403020202020204" pitchFamily="34" charset="0"/>
                <a:ea typeface="思源黑体 CN Light" panose="020B0300000000000000" pitchFamily="34" charset="-122"/>
                <a:cs typeface="+mn-ea"/>
                <a:sym typeface="HelveticaNeueLT Std" panose="020B0604020202020204" pitchFamily="34" charset="0"/>
              </a:rPr>
              <a:t>Child Lock</a:t>
            </a:r>
            <a:endParaRPr lang="en-GB" altLang="zh-CN" sz="1100" b="1" dirty="0">
              <a:latin typeface="HelveticaNeueLT Std Lt" panose="020B0403020202020204" pitchFamily="34" charset="0"/>
              <a:ea typeface="思源黑体 CN Light" panose="020B0300000000000000" pitchFamily="34" charset="-122"/>
              <a:cs typeface="+mn-ea"/>
              <a:sym typeface="HelveticaNeueLT Std" panose="020B0604020202020204" pitchFamily="34" charset="0"/>
            </a:endParaRPr>
          </a:p>
        </p:txBody>
      </p:sp>
      <p:sp>
        <p:nvSpPr>
          <p:cNvPr id="100" name="íṧlíḋe">
            <a:extLst>
              <a:ext uri="{FF2B5EF4-FFF2-40B4-BE49-F238E27FC236}">
                <a16:creationId xmlns:a16="http://schemas.microsoft.com/office/drawing/2014/main" id="{13569D95-65C9-4B1B-A6F6-792E6DF33030}"/>
              </a:ext>
            </a:extLst>
          </p:cNvPr>
          <p:cNvSpPr/>
          <p:nvPr/>
        </p:nvSpPr>
        <p:spPr>
          <a:xfrm flipH="1">
            <a:off x="308522" y="4371388"/>
            <a:ext cx="3541192" cy="1172607"/>
          </a:xfrm>
          <a:prstGeom prst="roundRect">
            <a:avLst>
              <a:gd name="adj" fmla="val 12000"/>
            </a:avLst>
          </a:prstGeom>
          <a:solidFill>
            <a:schemeClr val="bg1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endParaRPr lang="en-GB" sz="2000" b="1">
              <a:solidFill>
                <a:schemeClr val="tx1">
                  <a:lumMod val="90000"/>
                  <a:lumOff val="10000"/>
                </a:schemeClr>
              </a:solidFill>
              <a:latin typeface="HelveticaNeueLT Std Lt" panose="020B0403020202020204" pitchFamily="34" charset="0"/>
              <a:ea typeface="思源黑体 CN Light" panose="020B0300000000000000" pitchFamily="34" charset="-122"/>
              <a:cs typeface="+mn-ea"/>
              <a:sym typeface="HelveticaNeueLT Std" panose="020B0604020202020204" pitchFamily="34" charset="0"/>
            </a:endParaRPr>
          </a:p>
        </p:txBody>
      </p:sp>
      <p:sp>
        <p:nvSpPr>
          <p:cNvPr id="102" name="íṧlïḑè">
            <a:extLst>
              <a:ext uri="{FF2B5EF4-FFF2-40B4-BE49-F238E27FC236}">
                <a16:creationId xmlns:a16="http://schemas.microsoft.com/office/drawing/2014/main" id="{7FBC4165-9D8E-46A9-B3FB-F014048CBC9F}"/>
              </a:ext>
            </a:extLst>
          </p:cNvPr>
          <p:cNvSpPr txBox="1"/>
          <p:nvPr/>
        </p:nvSpPr>
        <p:spPr>
          <a:xfrm flipH="1">
            <a:off x="658545" y="4746474"/>
            <a:ext cx="1969459" cy="56778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CN" sz="1100" dirty="0">
                <a:latin typeface="HelveticaNeueLT Std Lt" panose="020B0403020202020204" pitchFamily="34" charset="0"/>
                <a:ea typeface="思源黑体 CN Light" panose="020B0300000000000000" pitchFamily="34" charset="-122"/>
                <a:cs typeface="+mn-ea"/>
                <a:sym typeface="HelveticaNeueLT Std" panose="020B0604020202020204" pitchFamily="34" charset="0"/>
              </a:rPr>
              <a:t>Automatic ECOVACS DEEBOT Solid Floor Cleaner</a:t>
            </a:r>
            <a:endParaRPr lang="en-GB" altLang="zh-CN" sz="1100" dirty="0">
              <a:latin typeface="HelveticaNeueLT Std Lt" panose="020B0403020202020204" pitchFamily="34" charset="0"/>
              <a:ea typeface="思源黑体 CN Light" panose="020B0300000000000000" pitchFamily="34" charset="-122"/>
              <a:cs typeface="+mn-ea"/>
              <a:sym typeface="HelveticaNeueLT Std" panose="020B0604020202020204" pitchFamily="34" charset="0"/>
            </a:endParaRPr>
          </a:p>
        </p:txBody>
      </p:sp>
      <p:sp>
        <p:nvSpPr>
          <p:cNvPr id="103" name="ïsļiďè">
            <a:extLst>
              <a:ext uri="{FF2B5EF4-FFF2-40B4-BE49-F238E27FC236}">
                <a16:creationId xmlns:a16="http://schemas.microsoft.com/office/drawing/2014/main" id="{B87D1174-696B-411E-92C6-3BDCBE60BB69}"/>
              </a:ext>
            </a:extLst>
          </p:cNvPr>
          <p:cNvSpPr/>
          <p:nvPr/>
        </p:nvSpPr>
        <p:spPr>
          <a:xfrm>
            <a:off x="2998143" y="4839636"/>
            <a:ext cx="576000" cy="576000"/>
          </a:xfrm>
          <a:prstGeom prst="ellipse">
            <a:avLst/>
          </a:prstGeom>
          <a:solidFill>
            <a:schemeClr val="accent1"/>
          </a:solidFill>
        </p:spPr>
        <p:txBody>
          <a:bodyPr wrap="none" lIns="108000" tIns="108000" rIns="108000" bIns="108000" rtlCol="0" anchor="ctr" anchorCtr="0">
            <a:noAutofit/>
          </a:bodyPr>
          <a:lstStyle/>
          <a:p>
            <a:pPr algn="ctr"/>
            <a:r>
              <a:rPr kumimoji="1" lang="en-GB" altLang="zh-CN" sz="2000" b="1" dirty="0">
                <a:solidFill>
                  <a:srgbClr val="FFFFFF"/>
                </a:solidFill>
                <a:latin typeface="HelveticaNeueLT Std Lt" panose="020B0403020202020204" pitchFamily="34" charset="0"/>
                <a:ea typeface="思源黑体 CN Light" panose="020B0300000000000000" pitchFamily="34" charset="-122"/>
                <a:cs typeface="+mn-ea"/>
                <a:sym typeface="HelveticaNeueLT Std" panose="020B0604020202020204" pitchFamily="34" charset="0"/>
              </a:rPr>
              <a:t>3</a:t>
            </a:r>
            <a:endParaRPr kumimoji="1" lang="zh-CN" altLang="en-US" sz="2000" b="1" dirty="0">
              <a:solidFill>
                <a:srgbClr val="FFFFFF"/>
              </a:solidFill>
              <a:latin typeface="HelveticaNeueLT Std Lt" panose="020B0403020202020204" pitchFamily="34" charset="0"/>
              <a:ea typeface="思源黑体 CN Light" panose="020B0300000000000000" pitchFamily="34" charset="-122"/>
              <a:cs typeface="+mn-ea"/>
              <a:sym typeface="HelveticaNeueLT Std" panose="020B0604020202020204" pitchFamily="34" charset="0"/>
            </a:endParaRPr>
          </a:p>
        </p:txBody>
      </p:sp>
      <p:sp>
        <p:nvSpPr>
          <p:cNvPr id="107" name="ïśḷíḋé">
            <a:extLst>
              <a:ext uri="{FF2B5EF4-FFF2-40B4-BE49-F238E27FC236}">
                <a16:creationId xmlns:a16="http://schemas.microsoft.com/office/drawing/2014/main" id="{E47FA619-F3A5-49BD-B39F-15632FC4685D}"/>
              </a:ext>
            </a:extLst>
          </p:cNvPr>
          <p:cNvSpPr/>
          <p:nvPr/>
        </p:nvSpPr>
        <p:spPr>
          <a:xfrm flipH="1">
            <a:off x="8233687" y="4404865"/>
            <a:ext cx="3541192" cy="1123282"/>
          </a:xfrm>
          <a:prstGeom prst="roundRect">
            <a:avLst>
              <a:gd name="adj" fmla="val 12000"/>
            </a:avLst>
          </a:prstGeom>
          <a:solidFill>
            <a:schemeClr val="bg1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endParaRPr lang="en-GB" sz="2000" b="1">
              <a:solidFill>
                <a:schemeClr val="tx1">
                  <a:lumMod val="90000"/>
                  <a:lumOff val="10000"/>
                </a:schemeClr>
              </a:solidFill>
              <a:latin typeface="HelveticaNeueLT Std Lt" panose="020B0403020202020204" pitchFamily="34" charset="0"/>
              <a:ea typeface="思源黑体 CN Light" panose="020B0300000000000000" pitchFamily="34" charset="-122"/>
              <a:cs typeface="+mn-ea"/>
              <a:sym typeface="HelveticaNeueLT Std" panose="020B0604020202020204" pitchFamily="34" charset="0"/>
            </a:endParaRPr>
          </a:p>
        </p:txBody>
      </p:sp>
      <p:sp>
        <p:nvSpPr>
          <p:cNvPr id="109" name="ïsļiďè">
            <a:extLst>
              <a:ext uri="{FF2B5EF4-FFF2-40B4-BE49-F238E27FC236}">
                <a16:creationId xmlns:a16="http://schemas.microsoft.com/office/drawing/2014/main" id="{CBF1D81A-57D0-4286-82B1-1C5E1BC5BF01}"/>
              </a:ext>
            </a:extLst>
          </p:cNvPr>
          <p:cNvSpPr/>
          <p:nvPr/>
        </p:nvSpPr>
        <p:spPr>
          <a:xfrm>
            <a:off x="10952615" y="4678506"/>
            <a:ext cx="576000" cy="576000"/>
          </a:xfrm>
          <a:prstGeom prst="ellipse">
            <a:avLst/>
          </a:prstGeom>
          <a:solidFill>
            <a:schemeClr val="accent1"/>
          </a:solidFill>
        </p:spPr>
        <p:txBody>
          <a:bodyPr wrap="none" lIns="108000" tIns="108000" rIns="108000" bIns="108000" rtlCol="0" anchor="ctr" anchorCtr="0">
            <a:noAutofit/>
          </a:bodyPr>
          <a:lstStyle/>
          <a:p>
            <a:pPr algn="ctr"/>
            <a:r>
              <a:rPr kumimoji="1" lang="en-GB" altLang="zh-CN" sz="2000" b="1" dirty="0">
                <a:solidFill>
                  <a:srgbClr val="FFFFFF"/>
                </a:solidFill>
                <a:latin typeface="HelveticaNeueLT Std Lt" panose="020B0403020202020204" pitchFamily="34" charset="0"/>
                <a:ea typeface="思源黑体 CN Light" panose="020B0300000000000000" pitchFamily="34" charset="-122"/>
                <a:cs typeface="+mn-ea"/>
                <a:sym typeface="HelveticaNeueLT Std" panose="020B0604020202020204" pitchFamily="34" charset="0"/>
              </a:rPr>
              <a:t>7</a:t>
            </a:r>
            <a:endParaRPr kumimoji="1" lang="zh-CN" altLang="en-US" sz="2000" b="1" dirty="0">
              <a:solidFill>
                <a:srgbClr val="FFFFFF"/>
              </a:solidFill>
              <a:latin typeface="HelveticaNeueLT Std Lt" panose="020B0403020202020204" pitchFamily="34" charset="0"/>
              <a:ea typeface="思源黑体 CN Light" panose="020B0300000000000000" pitchFamily="34" charset="-122"/>
              <a:cs typeface="+mn-ea"/>
              <a:sym typeface="HelveticaNeueLT Std" panose="020B0604020202020204" pitchFamily="34" charset="0"/>
            </a:endParaRPr>
          </a:p>
        </p:txBody>
      </p:sp>
      <p:sp>
        <p:nvSpPr>
          <p:cNvPr id="115" name="íṧlíḋe">
            <a:extLst>
              <a:ext uri="{FF2B5EF4-FFF2-40B4-BE49-F238E27FC236}">
                <a16:creationId xmlns:a16="http://schemas.microsoft.com/office/drawing/2014/main" id="{B89A401D-228E-4E7F-8A30-1DB64416769C}"/>
              </a:ext>
            </a:extLst>
          </p:cNvPr>
          <p:cNvSpPr/>
          <p:nvPr/>
        </p:nvSpPr>
        <p:spPr>
          <a:xfrm flipH="1">
            <a:off x="308520" y="3035963"/>
            <a:ext cx="3541192" cy="1252590"/>
          </a:xfrm>
          <a:prstGeom prst="roundRect">
            <a:avLst>
              <a:gd name="adj" fmla="val 12000"/>
            </a:avLst>
          </a:prstGeom>
          <a:solidFill>
            <a:schemeClr val="bg1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endParaRPr lang="en-GB" sz="2000" b="1">
              <a:solidFill>
                <a:schemeClr val="tx1">
                  <a:lumMod val="90000"/>
                  <a:lumOff val="10000"/>
                </a:schemeClr>
              </a:solidFill>
              <a:latin typeface="HelveticaNeueLT Std Lt" panose="020B0403020202020204" pitchFamily="34" charset="0"/>
              <a:ea typeface="思源黑体 CN Light" panose="020B0300000000000000" pitchFamily="34" charset="-122"/>
              <a:cs typeface="+mn-ea"/>
              <a:sym typeface="HelveticaNeueLT Std" panose="020B0604020202020204" pitchFamily="34" charset="0"/>
            </a:endParaRPr>
          </a:p>
        </p:txBody>
      </p:sp>
      <p:sp>
        <p:nvSpPr>
          <p:cNvPr id="117" name="íṧlïḑè">
            <a:extLst>
              <a:ext uri="{FF2B5EF4-FFF2-40B4-BE49-F238E27FC236}">
                <a16:creationId xmlns:a16="http://schemas.microsoft.com/office/drawing/2014/main" id="{3148B7E7-9F58-4C51-8637-5D6517657C64}"/>
              </a:ext>
            </a:extLst>
          </p:cNvPr>
          <p:cNvSpPr txBox="1"/>
          <p:nvPr/>
        </p:nvSpPr>
        <p:spPr>
          <a:xfrm flipH="1">
            <a:off x="614058" y="3411618"/>
            <a:ext cx="2222239" cy="51078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CN" sz="1100" dirty="0">
                <a:latin typeface="HelveticaNeueLT Std Lt" panose="020B0403020202020204" pitchFamily="34" charset="0"/>
                <a:ea typeface="思源黑体 CN Light" panose="020B0300000000000000" pitchFamily="34" charset="-122"/>
                <a:cs typeface="+mn-ea"/>
                <a:sym typeface="HelveticaNeueLT Std" panose="020B0604020202020204" pitchFamily="34" charset="0"/>
              </a:rPr>
              <a:t>40</a:t>
            </a:r>
            <a:r>
              <a:rPr lang="en-US" altLang="zh-CN" sz="1100" dirty="0">
                <a:latin typeface="HelveticaNeueLT Std Lt" panose="020B0403020202020204" pitchFamily="34" charset="0"/>
                <a:ea typeface="思源黑体 CN Light" panose="020B0300000000000000" pitchFamily="34" charset="-122"/>
                <a:cs typeface="+mn-ea"/>
              </a:rPr>
              <a:t> °C Hot Air Drying</a:t>
            </a:r>
          </a:p>
          <a:p>
            <a:pPr algn="ctr">
              <a:lnSpc>
                <a:spcPct val="150000"/>
              </a:lnSpc>
            </a:pPr>
            <a:r>
              <a:rPr lang="zh-CN" altLang="en-US" sz="800" dirty="0">
                <a:solidFill>
                  <a:prstClr val="black">
                    <a:lumMod val="85000"/>
                    <a:lumOff val="15000"/>
                  </a:prstClr>
                </a:solidFill>
                <a:latin typeface="HelveticaNeueLT Std" panose="020B0604020202020204" pitchFamily="34" charset="0"/>
                <a:ea typeface="思源黑体 CN Light" panose="020B0300000000000000" pitchFamily="34" charset="-122"/>
              </a:rPr>
              <a:t>（</a:t>
            </a:r>
            <a:r>
              <a:rPr lang="en-US" altLang="zh-CN" sz="800" dirty="0">
                <a:solidFill>
                  <a:prstClr val="black">
                    <a:lumMod val="85000"/>
                    <a:lumOff val="15000"/>
                  </a:prstClr>
                </a:solidFill>
                <a:latin typeface="HelveticaNeueLT Std" panose="020B0604020202020204" pitchFamily="34" charset="0"/>
                <a:ea typeface="思源黑体 CN Light" panose="020B0300000000000000" pitchFamily="34" charset="-122"/>
              </a:rPr>
              <a:t>For Premium</a:t>
            </a:r>
            <a:r>
              <a:rPr lang="zh-CN" altLang="en-US" sz="800" dirty="0">
                <a:solidFill>
                  <a:prstClr val="black">
                    <a:lumMod val="85000"/>
                    <a:lumOff val="15000"/>
                  </a:prstClr>
                </a:solidFill>
                <a:latin typeface="HelveticaNeueLT Std" panose="020B0604020202020204" pitchFamily="34" charset="0"/>
                <a:ea typeface="思源黑体 CN Light" panose="020B0300000000000000" pitchFamily="34" charset="-122"/>
              </a:rPr>
              <a:t>）</a:t>
            </a:r>
            <a:r>
              <a:rPr lang="en-US" altLang="zh-CN" sz="800" dirty="0">
                <a:solidFill>
                  <a:prstClr val="black">
                    <a:lumMod val="85000"/>
                    <a:lumOff val="15000"/>
                  </a:prstClr>
                </a:solidFill>
                <a:latin typeface="HelveticaNeueLT Std" panose="020B0604020202020204" pitchFamily="34" charset="0"/>
                <a:ea typeface="思源黑体 CN Light" panose="020B0300000000000000" pitchFamily="34" charset="-122"/>
              </a:rPr>
              <a:t>/</a:t>
            </a:r>
            <a:r>
              <a:rPr lang="zh-CN" altLang="en-US" sz="800" dirty="0">
                <a:solidFill>
                  <a:prstClr val="black">
                    <a:lumMod val="85000"/>
                    <a:lumOff val="15000"/>
                  </a:prstClr>
                </a:solidFill>
                <a:latin typeface="HelveticaNeueLT Std" panose="020B0604020202020204" pitchFamily="34" charset="0"/>
                <a:ea typeface="思源黑体 CN Light" panose="020B0300000000000000" pitchFamily="34" charset="-122"/>
              </a:rPr>
              <a:t>（</a:t>
            </a:r>
            <a:r>
              <a:rPr lang="en-US" altLang="zh-CN" sz="800" dirty="0">
                <a:solidFill>
                  <a:prstClr val="black">
                    <a:lumMod val="85000"/>
                    <a:lumOff val="15000"/>
                  </a:prstClr>
                </a:solidFill>
                <a:latin typeface="HelveticaNeueLT Std" panose="020B0604020202020204" pitchFamily="34" charset="0"/>
                <a:ea typeface="思源黑体 CN Light" panose="020B0300000000000000" pitchFamily="34" charset="-122"/>
              </a:rPr>
              <a:t>For U.S. standard SKU </a:t>
            </a:r>
            <a:r>
              <a:rPr lang="zh-CN" altLang="en-US" sz="800" dirty="0">
                <a:solidFill>
                  <a:prstClr val="black">
                    <a:lumMod val="85000"/>
                    <a:lumOff val="15000"/>
                  </a:prstClr>
                </a:solidFill>
                <a:latin typeface="HelveticaNeueLT Std" panose="020B0604020202020204" pitchFamily="34" charset="0"/>
                <a:ea typeface="思源黑体 CN Light" panose="020B0300000000000000" pitchFamily="34" charset="-122"/>
              </a:rPr>
              <a:t>）</a:t>
            </a:r>
            <a:endParaRPr lang="zh-CN" altLang="en-US" sz="1100" dirty="0">
              <a:latin typeface="HelveticaNeueLT Std Lt" panose="020B0403020202020204" pitchFamily="34" charset="0"/>
              <a:ea typeface="思源黑体 CN Light" panose="020B0300000000000000" pitchFamily="34" charset="-122"/>
              <a:cs typeface="+mn-ea"/>
            </a:endParaRPr>
          </a:p>
        </p:txBody>
      </p:sp>
      <p:sp>
        <p:nvSpPr>
          <p:cNvPr id="118" name="ïsļiďè">
            <a:extLst>
              <a:ext uri="{FF2B5EF4-FFF2-40B4-BE49-F238E27FC236}">
                <a16:creationId xmlns:a16="http://schemas.microsoft.com/office/drawing/2014/main" id="{C4533C55-F897-4F34-9CE6-1DB4AA0AD108}"/>
              </a:ext>
            </a:extLst>
          </p:cNvPr>
          <p:cNvSpPr/>
          <p:nvPr/>
        </p:nvSpPr>
        <p:spPr>
          <a:xfrm>
            <a:off x="2950032" y="3411618"/>
            <a:ext cx="576000" cy="576000"/>
          </a:xfrm>
          <a:prstGeom prst="ellipse">
            <a:avLst/>
          </a:prstGeom>
          <a:solidFill>
            <a:srgbClr val="7F7F7F"/>
          </a:solidFill>
        </p:spPr>
        <p:txBody>
          <a:bodyPr wrap="none" lIns="108000" tIns="108000" rIns="108000" bIns="108000" rtlCol="0" anchor="ctr" anchorCtr="0">
            <a:noAutofit/>
          </a:bodyPr>
          <a:lstStyle/>
          <a:p>
            <a:pPr algn="ctr"/>
            <a:r>
              <a:rPr kumimoji="1" lang="en-GB" altLang="zh-CN" sz="2000" b="1" dirty="0">
                <a:solidFill>
                  <a:srgbClr val="FFFFFF"/>
                </a:solidFill>
                <a:latin typeface="HelveticaNeueLT Std Lt" panose="020B0403020202020204" pitchFamily="34" charset="0"/>
                <a:ea typeface="思源黑体 CN Light" panose="020B0300000000000000" pitchFamily="34" charset="-122"/>
                <a:cs typeface="+mn-ea"/>
                <a:sym typeface="HelveticaNeueLT Std" panose="020B0604020202020204" pitchFamily="34" charset="0"/>
              </a:rPr>
              <a:t>2</a:t>
            </a:r>
            <a:endParaRPr kumimoji="1" lang="zh-CN" altLang="en-US" sz="2000" b="1" dirty="0">
              <a:solidFill>
                <a:srgbClr val="FFFFFF"/>
              </a:solidFill>
              <a:latin typeface="HelveticaNeueLT Std Lt" panose="020B0403020202020204" pitchFamily="34" charset="0"/>
              <a:ea typeface="思源黑体 CN Light" panose="020B0300000000000000" pitchFamily="34" charset="-122"/>
              <a:cs typeface="+mn-ea"/>
              <a:sym typeface="HelveticaNeueLT Std" panose="020B0604020202020204" pitchFamily="34" charset="0"/>
            </a:endParaRPr>
          </a:p>
        </p:txBody>
      </p:sp>
      <p:sp>
        <p:nvSpPr>
          <p:cNvPr id="119" name="ïsļiďè">
            <a:extLst>
              <a:ext uri="{FF2B5EF4-FFF2-40B4-BE49-F238E27FC236}">
                <a16:creationId xmlns:a16="http://schemas.microsoft.com/office/drawing/2014/main" id="{72D26F8B-3436-4340-9E75-CF412F12097C}"/>
              </a:ext>
            </a:extLst>
          </p:cNvPr>
          <p:cNvSpPr/>
          <p:nvPr/>
        </p:nvSpPr>
        <p:spPr>
          <a:xfrm>
            <a:off x="2956068" y="5934855"/>
            <a:ext cx="576000" cy="576000"/>
          </a:xfrm>
          <a:prstGeom prst="ellipse">
            <a:avLst/>
          </a:prstGeom>
          <a:solidFill>
            <a:srgbClr val="7F7F7F"/>
          </a:solidFill>
        </p:spPr>
        <p:txBody>
          <a:bodyPr wrap="none" lIns="108000" tIns="108000" rIns="108000" bIns="108000" rtlCol="0" anchor="ctr" anchorCtr="0">
            <a:noAutofit/>
          </a:bodyPr>
          <a:lstStyle/>
          <a:p>
            <a:pPr algn="ctr"/>
            <a:r>
              <a:rPr kumimoji="1" lang="en-GB" altLang="zh-CN" sz="2000" b="1" dirty="0">
                <a:solidFill>
                  <a:srgbClr val="FFFFFF"/>
                </a:solidFill>
                <a:latin typeface="HelveticaNeueLT Std Lt" panose="020B0403020202020204" pitchFamily="34" charset="0"/>
                <a:ea typeface="思源黑体 CN Light" panose="020B0300000000000000" pitchFamily="34" charset="-122"/>
                <a:cs typeface="+mn-ea"/>
                <a:sym typeface="HelveticaNeueLT Std" panose="020B0604020202020204" pitchFamily="34" charset="0"/>
              </a:rPr>
              <a:t>4</a:t>
            </a:r>
            <a:endParaRPr kumimoji="1" lang="zh-CN" altLang="en-US" sz="2000" b="1" dirty="0">
              <a:solidFill>
                <a:srgbClr val="FFFFFF"/>
              </a:solidFill>
              <a:latin typeface="HelveticaNeueLT Std Lt" panose="020B0403020202020204" pitchFamily="34" charset="0"/>
              <a:ea typeface="思源黑体 CN Light" panose="020B0300000000000000" pitchFamily="34" charset="-122"/>
              <a:cs typeface="+mn-ea"/>
              <a:sym typeface="HelveticaNeueLT Std" panose="020B0604020202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C2086BF-F8CC-473C-B232-26AFCE26A86A}"/>
              </a:ext>
            </a:extLst>
          </p:cNvPr>
          <p:cNvSpPr/>
          <p:nvPr/>
        </p:nvSpPr>
        <p:spPr>
          <a:xfrm>
            <a:off x="308520" y="504785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5">
                    <a:lumMod val="50000"/>
                  </a:schemeClr>
                </a:solidFill>
                <a:latin typeface="HelveticaNeueLT Std Lt" panose="020B0403020202020204" pitchFamily="34" charset="0"/>
                <a:ea typeface="思源黑体 CN Medium" panose="020B0600000000000000" pitchFamily="34" charset="-122"/>
              </a:rPr>
              <a:t>OMNI station </a:t>
            </a:r>
            <a:r>
              <a:rPr lang="zh-CN" altLang="en-US" dirty="0">
                <a:solidFill>
                  <a:schemeClr val="accent5">
                    <a:lumMod val="50000"/>
                  </a:schemeClr>
                </a:solidFill>
                <a:latin typeface="HelveticaNeueLT Std Lt" panose="020B0403020202020204" pitchFamily="34" charset="0"/>
                <a:ea typeface="思源黑体 CN Medium" panose="020B0600000000000000" pitchFamily="34" charset="-122"/>
              </a:rPr>
              <a:t>，</a:t>
            </a:r>
            <a:r>
              <a:rPr lang="en-US" altLang="zh-CN" dirty="0">
                <a:solidFill>
                  <a:schemeClr val="accent5">
                    <a:lumMod val="50000"/>
                  </a:schemeClr>
                </a:solidFill>
                <a:latin typeface="HelveticaNeueLT Std Lt" panose="020B0403020202020204" pitchFamily="34" charset="0"/>
                <a:ea typeface="思源黑体 CN Medium" panose="020B0600000000000000" pitchFamily="34" charset="-122"/>
              </a:rPr>
              <a:t>Free your hands</a:t>
            </a:r>
            <a:endParaRPr lang="zh-CN" altLang="en-US" dirty="0">
              <a:solidFill>
                <a:schemeClr val="accent5">
                  <a:lumMod val="50000"/>
                </a:schemeClr>
              </a:solidFill>
              <a:latin typeface="HelveticaNeueLT Std Lt" panose="020B0403020202020204" pitchFamily="34" charset="0"/>
              <a:ea typeface="思源黑体 CN Medium" panose="020B0600000000000000" pitchFamily="34" charset="-122"/>
            </a:endParaRPr>
          </a:p>
        </p:txBody>
      </p:sp>
      <p:pic>
        <p:nvPicPr>
          <p:cNvPr id="41" name="图片 40">
            <a:extLst>
              <a:ext uri="{FF2B5EF4-FFF2-40B4-BE49-F238E27FC236}">
                <a16:creationId xmlns:a16="http://schemas.microsoft.com/office/drawing/2014/main" id="{1F7C3C89-5354-44B7-B2FF-BCBE35AE08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293" y="5736"/>
            <a:ext cx="1441707" cy="1444755"/>
          </a:xfrm>
          <a:prstGeom prst="rect">
            <a:avLst/>
          </a:prstGeom>
        </p:spPr>
      </p:pic>
      <p:sp>
        <p:nvSpPr>
          <p:cNvPr id="43" name="íṧlïḑè">
            <a:extLst>
              <a:ext uri="{FF2B5EF4-FFF2-40B4-BE49-F238E27FC236}">
                <a16:creationId xmlns:a16="http://schemas.microsoft.com/office/drawing/2014/main" id="{3F8964D3-DDF3-4211-B80F-472D5B4E31AB}"/>
              </a:ext>
            </a:extLst>
          </p:cNvPr>
          <p:cNvSpPr txBox="1"/>
          <p:nvPr/>
        </p:nvSpPr>
        <p:spPr>
          <a:xfrm flipH="1">
            <a:off x="8666047" y="4814152"/>
            <a:ext cx="2442493" cy="31348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CN" sz="1100" b="1" dirty="0">
                <a:latin typeface="HelveticaNeueLT Std Lt" panose="020B0403020202020204" pitchFamily="34" charset="0"/>
                <a:ea typeface="思源黑体 CN Light" panose="020B0300000000000000" pitchFamily="34" charset="-122"/>
                <a:cs typeface="+mn-ea"/>
                <a:sym typeface="HelveticaNeueLT Std" panose="020B0604020202020204" pitchFamily="34" charset="0"/>
              </a:rPr>
              <a:t>Detachable Cleaning Base</a:t>
            </a:r>
            <a:endParaRPr lang="en-GB" altLang="zh-CN" sz="1100" b="1" dirty="0">
              <a:latin typeface="HelveticaNeueLT Std Lt" panose="020B0403020202020204" pitchFamily="34" charset="0"/>
              <a:ea typeface="思源黑体 CN Light" panose="020B0300000000000000" pitchFamily="34" charset="-122"/>
              <a:cs typeface="+mn-ea"/>
              <a:sym typeface="HelveticaNeueLT Std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5E71ECB-4E2E-442C-AEB8-E4B1A662E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121" y="2076935"/>
            <a:ext cx="12192000" cy="419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522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56714" y="1864867"/>
            <a:ext cx="3570604" cy="3074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0" spc="-25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</a:t>
            </a:r>
            <a:endParaRPr sz="20000" dirty="0">
              <a:solidFill>
                <a:schemeClr val="accent1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838825" y="2991167"/>
            <a:ext cx="4634230" cy="864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General</a:t>
            </a:r>
            <a:r>
              <a:rPr sz="550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55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Brief</a:t>
            </a:r>
            <a:endParaRPr sz="5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51610" y="6384290"/>
            <a:ext cx="9595485" cy="0"/>
          </a:xfrm>
          <a:custGeom>
            <a:avLst/>
            <a:gdLst/>
            <a:ahLst/>
            <a:cxnLst/>
            <a:rect l="l" t="t" r="r" b="b"/>
            <a:pathLst>
              <a:path w="9595485">
                <a:moveTo>
                  <a:pt x="0" y="0"/>
                </a:moveTo>
                <a:lnTo>
                  <a:pt x="9595485" y="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dt" sz="half" idx="6"/>
          </p:nvPr>
        </p:nvSpPr>
        <p:spPr>
          <a:xfrm>
            <a:off x="5486146" y="6492825"/>
            <a:ext cx="778510" cy="1485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8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ID"/>
              <a:t>Mandatory</a:t>
            </a:r>
            <a:r>
              <a:rPr lang="en-ID" spc="-60"/>
              <a:t> </a:t>
            </a:r>
            <a:r>
              <a:rPr lang="en-ID" spc="-10"/>
              <a:t>Video</a:t>
            </a:r>
            <a:endParaRPr spc="-10" dirty="0"/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xfrm>
            <a:off x="1451610" y="6472507"/>
            <a:ext cx="2087246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9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 algn="ctr">
              <a:lnSpc>
                <a:spcPts val="955"/>
              </a:lnSpc>
            </a:pPr>
            <a:r>
              <a:rPr lang="en-US" spc="-50" dirty="0"/>
              <a:t>E c o v a c s R o b o t </a:t>
            </a:r>
            <a:r>
              <a:rPr lang="en-US" spc="-50" dirty="0" err="1"/>
              <a:t>i</a:t>
            </a:r>
            <a:r>
              <a:rPr lang="en-US" spc="-50" dirty="0"/>
              <a:t> c V a c u u m</a:t>
            </a:r>
            <a:endParaRPr spc="-50" dirty="0"/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C16031CF-9980-680D-9725-8328CB6EB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32"/>
            <a:ext cx="12192000" cy="686003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D6BE642B-F021-42A4-888E-007182BF5EF5}"/>
              </a:ext>
            </a:extLst>
          </p:cNvPr>
          <p:cNvGrpSpPr/>
          <p:nvPr/>
        </p:nvGrpSpPr>
        <p:grpSpPr>
          <a:xfrm>
            <a:off x="10734626" y="0"/>
            <a:ext cx="1457374" cy="1444755"/>
            <a:chOff x="10734626" y="0"/>
            <a:chExt cx="1457374" cy="1444755"/>
          </a:xfrm>
        </p:grpSpPr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2D548B3E-DF5C-4CBD-ACD3-DB265273EEC9}"/>
                </a:ext>
              </a:extLst>
            </p:cNvPr>
            <p:cNvSpPr/>
            <p:nvPr/>
          </p:nvSpPr>
          <p:spPr>
            <a:xfrm>
              <a:off x="10734626" y="1"/>
              <a:ext cx="1457374" cy="1375711"/>
            </a:xfrm>
            <a:custGeom>
              <a:avLst/>
              <a:gdLst>
                <a:gd name="connsiteX0" fmla="*/ 0 w 1457374"/>
                <a:gd name="connsiteY0" fmla="*/ 0 h 1375711"/>
                <a:gd name="connsiteX1" fmla="*/ 1457374 w 1457374"/>
                <a:gd name="connsiteY1" fmla="*/ 0 h 1375711"/>
                <a:gd name="connsiteX2" fmla="*/ 1457374 w 1457374"/>
                <a:gd name="connsiteY2" fmla="*/ 1375711 h 1375711"/>
                <a:gd name="connsiteX3" fmla="*/ 1302800 w 1457374"/>
                <a:gd name="connsiteY3" fmla="*/ 1375711 h 1375711"/>
                <a:gd name="connsiteX4" fmla="*/ 1298263 w 1457374"/>
                <a:gd name="connsiteY4" fmla="*/ 1285870 h 1375711"/>
                <a:gd name="connsiteX5" fmla="*/ 14062 w 1457374"/>
                <a:gd name="connsiteY5" fmla="*/ 126988 h 1375711"/>
                <a:gd name="connsiteX6" fmla="*/ 0 w 1457374"/>
                <a:gd name="connsiteY6" fmla="*/ 127698 h 1375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7374" h="1375711">
                  <a:moveTo>
                    <a:pt x="0" y="0"/>
                  </a:moveTo>
                  <a:lnTo>
                    <a:pt x="1457374" y="0"/>
                  </a:lnTo>
                  <a:lnTo>
                    <a:pt x="1457374" y="1375711"/>
                  </a:lnTo>
                  <a:lnTo>
                    <a:pt x="1302800" y="1375711"/>
                  </a:lnTo>
                  <a:lnTo>
                    <a:pt x="1298263" y="1285870"/>
                  </a:lnTo>
                  <a:cubicBezTo>
                    <a:pt x="1232158" y="634943"/>
                    <a:pt x="682430" y="126988"/>
                    <a:pt x="14062" y="126988"/>
                  </a:cubicBezTo>
                  <a:lnTo>
                    <a:pt x="0" y="1276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58588F5-A0C6-4531-8777-2179EC63F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293" y="0"/>
              <a:ext cx="1441707" cy="1444755"/>
            </a:xfrm>
            <a:prstGeom prst="rect">
              <a:avLst/>
            </a:prstGeom>
          </p:spPr>
        </p:pic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04A50904-26EC-4CCD-A370-2B912B97E49A}"/>
              </a:ext>
            </a:extLst>
          </p:cNvPr>
          <p:cNvSpPr txBox="1"/>
          <p:nvPr/>
        </p:nvSpPr>
        <p:spPr>
          <a:xfrm>
            <a:off x="6806952" y="782221"/>
            <a:ext cx="6496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sz="1600" dirty="0" err="1">
                <a:solidFill>
                  <a:schemeClr val="accent1">
                    <a:lumMod val="75000"/>
                  </a:schemeClr>
                </a:solidFill>
                <a:latin typeface="HelveticaNeueLT Std Med" panose="020B0604020202020204" pitchFamily="34" charset="0"/>
                <a:ea typeface="思源黑体 CN Medium" panose="020B0600000000000000" pitchFamily="34" charset="-122"/>
              </a:rPr>
              <a:t>TrueMapping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HelveticaNeueLT Std Med" panose="020B0604020202020204" pitchFamily="34" charset="0"/>
                <a:ea typeface="思源黑体 CN Medium" panose="020B0600000000000000" pitchFamily="34" charset="-122"/>
              </a:rPr>
              <a:t> 2.0, efficient global path planning</a:t>
            </a:r>
            <a:endParaRPr lang="zh-CN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HelveticaNeueLT Std Med" panose="020B0604020202020204" pitchFamily="34" charset="0"/>
              <a:ea typeface="思源黑体 CN Light" panose="020B0300000000000000" pitchFamily="34" charset="-122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1FA71AE3-4C62-488A-945C-92531D455BAB}"/>
              </a:ext>
            </a:extLst>
          </p:cNvPr>
          <p:cNvSpPr/>
          <p:nvPr/>
        </p:nvSpPr>
        <p:spPr>
          <a:xfrm>
            <a:off x="8968958" y="3238806"/>
            <a:ext cx="322304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HelveticaNeueLT Std Lt" panose="020B0403020202020204" pitchFamily="34" charset="0"/>
                <a:ea typeface="思源黑体 CN Light" panose="020B0300000000000000" pitchFamily="34" charset="-122"/>
              </a:rPr>
              <a:t>In complex scenes, such as under a dining table, it automatically plans the cleaning path to go in and come out smoothly, reducing the likelihood of getting stuck.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F4C9ADE8-4661-489B-8D11-5DB5EAFF778D}"/>
              </a:ext>
            </a:extLst>
          </p:cNvPr>
          <p:cNvSpPr/>
          <p:nvPr/>
        </p:nvSpPr>
        <p:spPr>
          <a:xfrm>
            <a:off x="8968958" y="2157714"/>
            <a:ext cx="322304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HelveticaNeueLT Std Lt" panose="020B0403020202020204" pitchFamily="34" charset="0"/>
                <a:ea typeface="思源黑体 CN Light" panose="020B0300000000000000" pitchFamily="34" charset="-122"/>
              </a:rPr>
              <a:t>Quick and precise mapping. Able to map100 square meters in just 6 minutes.</a:t>
            </a:r>
          </a:p>
          <a:p>
            <a:pPr lvl="0">
              <a:spcAft>
                <a:spcPts val="600"/>
              </a:spcAft>
            </a:pPr>
            <a:endParaRPr lang="en-US" altLang="zh-CN" sz="1100" dirty="0">
              <a:solidFill>
                <a:schemeClr val="bg1">
                  <a:lumMod val="50000"/>
                </a:schemeClr>
              </a:solidFill>
              <a:latin typeface="HelveticaNeueLT Std Lt" panose="020B0403020202020204" pitchFamily="34" charset="0"/>
              <a:ea typeface="思源黑体 CN Light" panose="020B0300000000000000" pitchFamily="34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E80DFB9A-DC03-4546-9B36-349C2BC3E51F}"/>
              </a:ext>
            </a:extLst>
          </p:cNvPr>
          <p:cNvSpPr txBox="1"/>
          <p:nvPr/>
        </p:nvSpPr>
        <p:spPr>
          <a:xfrm>
            <a:off x="7193028" y="2157714"/>
            <a:ext cx="2153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2F5597"/>
                </a:solidFill>
                <a:latin typeface="HelveticaNeueLT Std Lt" panose="020B0403020202020204" pitchFamily="34" charset="0"/>
              </a:rPr>
              <a:t>6min quick mapping</a:t>
            </a:r>
            <a:endParaRPr lang="zh-CN" altLang="en-US" sz="1400" dirty="0">
              <a:solidFill>
                <a:srgbClr val="2F5597"/>
              </a:solidFill>
              <a:latin typeface="HelveticaNeueLT Std Lt" panose="020B0403020202020204" pitchFamily="34" charset="0"/>
            </a:endParaRPr>
          </a:p>
        </p:txBody>
      </p:sp>
      <p:sp>
        <p:nvSpPr>
          <p:cNvPr id="22" name="等腰三角形 21">
            <a:extLst>
              <a:ext uri="{FF2B5EF4-FFF2-40B4-BE49-F238E27FC236}">
                <a16:creationId xmlns:a16="http://schemas.microsoft.com/office/drawing/2014/main" id="{59F8DC7B-04F1-4566-99CE-8E5AE73087FC}"/>
              </a:ext>
            </a:extLst>
          </p:cNvPr>
          <p:cNvSpPr/>
          <p:nvPr/>
        </p:nvSpPr>
        <p:spPr>
          <a:xfrm rot="5400000">
            <a:off x="6936003" y="2231958"/>
            <a:ext cx="184773" cy="159287"/>
          </a:xfrm>
          <a:prstGeom prst="triangle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171D5F52-6604-4682-9524-D1AF26B6D762}"/>
              </a:ext>
            </a:extLst>
          </p:cNvPr>
          <p:cNvSpPr/>
          <p:nvPr/>
        </p:nvSpPr>
        <p:spPr>
          <a:xfrm>
            <a:off x="8966582" y="4412231"/>
            <a:ext cx="307818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HelveticaNeueLT Std Lt" panose="020B0403020202020204" pitchFamily="34" charset="0"/>
                <a:ea typeface="思源黑体 CN Light" panose="020B0300000000000000" pitchFamily="34" charset="-122"/>
              </a:rPr>
              <a:t>Multi-floor map management (supports saving 3+1 maps), automatic switching. </a:t>
            </a:r>
            <a:endParaRPr lang="zh-CN" altLang="en-US" sz="1100" dirty="0">
              <a:solidFill>
                <a:schemeClr val="bg1">
                  <a:lumMod val="50000"/>
                </a:schemeClr>
              </a:solidFill>
              <a:latin typeface="HelveticaNeueLT Std Lt" panose="020B0403020202020204" pitchFamily="34" charset="0"/>
              <a:ea typeface="思源黑体 CN Light" panose="020B0300000000000000" pitchFamily="34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4894FB01-D679-4394-89F1-B962F27EE109}"/>
              </a:ext>
            </a:extLst>
          </p:cNvPr>
          <p:cNvSpPr/>
          <p:nvPr/>
        </p:nvSpPr>
        <p:spPr>
          <a:xfrm>
            <a:off x="7193028" y="3238806"/>
            <a:ext cx="15632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rgbClr val="2F5597"/>
                </a:solidFill>
                <a:latin typeface="HelveticaNeueLT Std Lt" panose="020B0403020202020204" pitchFamily="34" charset="0"/>
              </a:rPr>
              <a:t>Smart Pathfinding</a:t>
            </a:r>
            <a:endParaRPr lang="zh-CN" altLang="en-US" sz="1400" dirty="0">
              <a:solidFill>
                <a:srgbClr val="2F5597"/>
              </a:solidFill>
              <a:latin typeface="HelveticaNeueLT Std Lt" panose="020B0403020202020204" pitchFamily="34" charset="0"/>
            </a:endParaRPr>
          </a:p>
        </p:txBody>
      </p:sp>
      <p:sp>
        <p:nvSpPr>
          <p:cNvPr id="26" name="等腰三角形 25">
            <a:extLst>
              <a:ext uri="{FF2B5EF4-FFF2-40B4-BE49-F238E27FC236}">
                <a16:creationId xmlns:a16="http://schemas.microsoft.com/office/drawing/2014/main" id="{EB217101-CC48-45A2-9139-B75460ED9EC6}"/>
              </a:ext>
            </a:extLst>
          </p:cNvPr>
          <p:cNvSpPr/>
          <p:nvPr/>
        </p:nvSpPr>
        <p:spPr>
          <a:xfrm rot="5400000">
            <a:off x="6936571" y="3349356"/>
            <a:ext cx="184773" cy="159287"/>
          </a:xfrm>
          <a:prstGeom prst="triangle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8C192CC1-C116-4523-8D25-F0547432881A}"/>
              </a:ext>
            </a:extLst>
          </p:cNvPr>
          <p:cNvSpPr/>
          <p:nvPr/>
        </p:nvSpPr>
        <p:spPr>
          <a:xfrm>
            <a:off x="107382" y="74323"/>
            <a:ext cx="411833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dirty="0">
                <a:solidFill>
                  <a:schemeClr val="bg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Picture from DEEBOT T20 Series e-commerce page, may differ on DEEBOT T30 Series.</a:t>
            </a:r>
            <a:endParaRPr lang="zh-CN" altLang="en-US" sz="1100" dirty="0">
              <a:solidFill>
                <a:schemeClr val="bg1"/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C7F5AF1C-AC8D-4C0A-9D9B-82F090EFD065}"/>
              </a:ext>
            </a:extLst>
          </p:cNvPr>
          <p:cNvSpPr txBox="1"/>
          <p:nvPr/>
        </p:nvSpPr>
        <p:spPr>
          <a:xfrm>
            <a:off x="7193027" y="4416365"/>
            <a:ext cx="17558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2F5597"/>
                </a:solidFill>
                <a:latin typeface="HelveticaNeueLT Std Lt" panose="020B0403020202020204" pitchFamily="34" charset="0"/>
              </a:rPr>
              <a:t>Multi-level Maps</a:t>
            </a:r>
            <a:endParaRPr lang="zh-CN" altLang="en-US" sz="1400" dirty="0">
              <a:solidFill>
                <a:srgbClr val="2F5597"/>
              </a:solidFill>
              <a:latin typeface="HelveticaNeueLT Std Lt" panose="020B0403020202020204" pitchFamily="34" charset="0"/>
            </a:endParaRPr>
          </a:p>
        </p:txBody>
      </p:sp>
      <p:sp>
        <p:nvSpPr>
          <p:cNvPr id="21" name="等腰三角形 20">
            <a:extLst>
              <a:ext uri="{FF2B5EF4-FFF2-40B4-BE49-F238E27FC236}">
                <a16:creationId xmlns:a16="http://schemas.microsoft.com/office/drawing/2014/main" id="{4859BAC5-8803-4F6C-B8C7-26D14878D788}"/>
              </a:ext>
            </a:extLst>
          </p:cNvPr>
          <p:cNvSpPr/>
          <p:nvPr/>
        </p:nvSpPr>
        <p:spPr>
          <a:xfrm rot="5400000">
            <a:off x="6934510" y="4490609"/>
            <a:ext cx="184773" cy="159287"/>
          </a:xfrm>
          <a:prstGeom prst="triangle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22EDCABD-2C73-416C-9AFB-B2EE6D5AE4C3}"/>
              </a:ext>
            </a:extLst>
          </p:cNvPr>
          <p:cNvSpPr txBox="1"/>
          <p:nvPr/>
        </p:nvSpPr>
        <p:spPr>
          <a:xfrm>
            <a:off x="7193027" y="5501538"/>
            <a:ext cx="17558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2F5597"/>
                </a:solidFill>
                <a:latin typeface="HelveticaNeueLT Std Lt" panose="020B0403020202020204" pitchFamily="34" charset="0"/>
              </a:rPr>
              <a:t>Safe on stairs</a:t>
            </a:r>
            <a:endParaRPr lang="zh-CN" altLang="en-US" sz="1400" dirty="0">
              <a:solidFill>
                <a:srgbClr val="2F5597"/>
              </a:solidFill>
              <a:latin typeface="HelveticaNeueLT Std Lt" panose="020B0403020202020204" pitchFamily="34" charset="0"/>
            </a:endParaRPr>
          </a:p>
        </p:txBody>
      </p:sp>
      <p:sp>
        <p:nvSpPr>
          <p:cNvPr id="28" name="等腰三角形 27">
            <a:extLst>
              <a:ext uri="{FF2B5EF4-FFF2-40B4-BE49-F238E27FC236}">
                <a16:creationId xmlns:a16="http://schemas.microsoft.com/office/drawing/2014/main" id="{2EE3565A-35CD-4B75-A827-D6FF1CBE1929}"/>
              </a:ext>
            </a:extLst>
          </p:cNvPr>
          <p:cNvSpPr/>
          <p:nvPr/>
        </p:nvSpPr>
        <p:spPr>
          <a:xfrm rot="5400000">
            <a:off x="6932480" y="5575782"/>
            <a:ext cx="184773" cy="159287"/>
          </a:xfrm>
          <a:prstGeom prst="triangle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D81906E-94AC-473B-897F-4A582BD10BFC}"/>
              </a:ext>
            </a:extLst>
          </p:cNvPr>
          <p:cNvSpPr/>
          <p:nvPr/>
        </p:nvSpPr>
        <p:spPr>
          <a:xfrm>
            <a:off x="8966582" y="5503890"/>
            <a:ext cx="276250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HelveticaNeueLT Std Lt" panose="020B0403020202020204" pitchFamily="34" charset="0"/>
                <a:ea typeface="思源黑体 CN Light" panose="020B0300000000000000" pitchFamily="34" charset="-122"/>
              </a:rPr>
              <a:t>The bottom-view sensor can automatically recognize various steps to prevent falling.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HelveticaNeueLT Std Lt" panose="020B0403020202020204" pitchFamily="34" charset="0"/>
            </a:endParaRPr>
          </a:p>
        </p:txBody>
      </p:sp>
      <p:pic>
        <p:nvPicPr>
          <p:cNvPr id="23" name="图片 22" descr="17">
            <a:extLst>
              <a:ext uri="{FF2B5EF4-FFF2-40B4-BE49-F238E27FC236}">
                <a16:creationId xmlns:a16="http://schemas.microsoft.com/office/drawing/2014/main" id="{6855AC83-A989-415C-BCAD-53559B7958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348" r="19521"/>
          <a:stretch/>
        </p:blipFill>
        <p:spPr>
          <a:xfrm>
            <a:off x="0" y="0"/>
            <a:ext cx="65942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8633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9233BD3-1F35-4D71-9116-286FCF2178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893" y="1292458"/>
            <a:ext cx="5482107" cy="43806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58588F5-A0C6-4531-8777-2179EC63F0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293" y="0"/>
            <a:ext cx="1441707" cy="1444755"/>
          </a:xfrm>
          <a:prstGeom prst="rect">
            <a:avLst/>
          </a:prstGeom>
        </p:spPr>
      </p:pic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DD96D41C-79D6-4E8D-A87C-45F60561E27F}"/>
              </a:ext>
            </a:extLst>
          </p:cNvPr>
          <p:cNvCxnSpPr>
            <a:cxnSpLocks/>
          </p:cNvCxnSpPr>
          <p:nvPr/>
        </p:nvCxnSpPr>
        <p:spPr>
          <a:xfrm>
            <a:off x="832459" y="3129885"/>
            <a:ext cx="330048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>
            <a:extLst>
              <a:ext uri="{FF2B5EF4-FFF2-40B4-BE49-F238E27FC236}">
                <a16:creationId xmlns:a16="http://schemas.microsoft.com/office/drawing/2014/main" id="{C58585B8-A256-4652-BA89-B43108061AA9}"/>
              </a:ext>
            </a:extLst>
          </p:cNvPr>
          <p:cNvSpPr/>
          <p:nvPr/>
        </p:nvSpPr>
        <p:spPr>
          <a:xfrm>
            <a:off x="1107159" y="1818343"/>
            <a:ext cx="37762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accent5">
                    <a:lumMod val="75000"/>
                  </a:schemeClr>
                </a:solidFill>
                <a:latin typeface="HelveticaNeueLT Std Lt" panose="020B0403020202020204" pitchFamily="34" charset="0"/>
                <a:ea typeface="思源黑体 CN Medium" panose="020B0600000000000000" pitchFamily="34" charset="-122"/>
              </a:rPr>
              <a:t>20mm</a:t>
            </a:r>
            <a:r>
              <a:rPr lang="zh-CN" altLang="en-US" sz="2400" dirty="0">
                <a:solidFill>
                  <a:schemeClr val="accent5">
                    <a:lumMod val="75000"/>
                  </a:schemeClr>
                </a:solidFill>
                <a:latin typeface="HelveticaNeueLT Std Lt" panose="020B0403020202020204" pitchFamily="34" charset="0"/>
                <a:ea typeface="思源黑体 CN Medium" panose="020B0600000000000000" pitchFamily="34" charset="-122"/>
              </a:rPr>
              <a:t> </a:t>
            </a:r>
            <a:r>
              <a:rPr lang="en-US" altLang="zh-CN" sz="2400" dirty="0">
                <a:solidFill>
                  <a:schemeClr val="accent5">
                    <a:lumMod val="75000"/>
                  </a:schemeClr>
                </a:solidFill>
                <a:latin typeface="HelveticaNeueLT Std Lt" panose="020B0403020202020204" pitchFamily="34" charset="0"/>
                <a:ea typeface="思源黑体 CN Medium" panose="020B0600000000000000" pitchFamily="34" charset="-122"/>
              </a:rPr>
              <a:t>Threshold Climbing</a:t>
            </a:r>
            <a:endParaRPr lang="zh-CN" altLang="en-US" sz="2400" dirty="0">
              <a:solidFill>
                <a:schemeClr val="accent5">
                  <a:lumMod val="75000"/>
                </a:schemeClr>
              </a:solidFill>
              <a:latin typeface="HelveticaNeueLT Std Lt" panose="020B0403020202020204" pitchFamily="34" charset="0"/>
              <a:ea typeface="思源黑体 CN Medium" panose="020B0600000000000000" pitchFamily="34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196F946A-6ABD-4175-B0D1-A8C2627281E0}"/>
              </a:ext>
            </a:extLst>
          </p:cNvPr>
          <p:cNvSpPr/>
          <p:nvPr/>
        </p:nvSpPr>
        <p:spPr>
          <a:xfrm>
            <a:off x="832459" y="2371466"/>
            <a:ext cx="51690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en-US" altLang="zh-CN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It can climb thresholds up to a height of 20mm on both dry and wet floors.</a:t>
            </a:r>
          </a:p>
        </p:txBody>
      </p:sp>
    </p:spTree>
    <p:extLst>
      <p:ext uri="{BB962C8B-B14F-4D97-AF65-F5344CB8AC3E}">
        <p14:creationId xmlns:p14="http://schemas.microsoft.com/office/powerpoint/2010/main" val="10035854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06849"/>
      </p:ext>
    </p:extLst>
  </p:cSld>
  <p:clrMapOvr>
    <a:masterClrMapping/>
  </p:clrMapOvr>
  <p:transition spd="slow">
    <p:cover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481603"/>
            <a:ext cx="10515600" cy="1092607"/>
          </a:xfrm>
          <a:prstGeom prst="rect">
            <a:avLst/>
          </a:prstGeom>
        </p:spPr>
        <p:txBody>
          <a:bodyPr vert="horz" wrap="square" lIns="0" tIns="411480" rIns="0" bIns="0" rtlCol="0">
            <a:spAutoFit/>
          </a:bodyPr>
          <a:lstStyle/>
          <a:p>
            <a:pPr marL="582295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General</a:t>
            </a:r>
            <a:r>
              <a:rPr spc="-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Brief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4551811"/>
              </p:ext>
            </p:extLst>
          </p:nvPr>
        </p:nvGraphicFramePr>
        <p:xfrm>
          <a:off x="1183817" y="1938401"/>
          <a:ext cx="10163810" cy="2712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66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9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800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Format</a:t>
                      </a:r>
                      <a:r>
                        <a:rPr sz="1500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5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Pelaporan</a:t>
                      </a:r>
                      <a:endParaRPr sz="1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 marR="36893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5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Memberikan</a:t>
                      </a:r>
                      <a:r>
                        <a:rPr sz="1500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laporan</a:t>
                      </a:r>
                      <a:r>
                        <a:rPr sz="1500" spc="-4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insight</a:t>
                      </a:r>
                      <a:r>
                        <a:rPr sz="15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5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(keterlibatan,</a:t>
                      </a:r>
                      <a:r>
                        <a:rPr sz="15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5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penayangan</a:t>
                      </a:r>
                      <a:r>
                        <a:rPr sz="1500" spc="-7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cerita,</a:t>
                      </a:r>
                      <a:r>
                        <a:rPr sz="1500" spc="-4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jangkauan,</a:t>
                      </a:r>
                      <a:r>
                        <a:rPr sz="1500" spc="-5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5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tayangan,</a:t>
                      </a:r>
                      <a:r>
                        <a:rPr sz="1500" spc="-7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klik</a:t>
                      </a:r>
                      <a:r>
                        <a:rPr sz="1500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5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tautan, </a:t>
                      </a:r>
                      <a:r>
                        <a:rPr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dll)</a:t>
                      </a:r>
                      <a:r>
                        <a:rPr sz="15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dari</a:t>
                      </a:r>
                      <a:r>
                        <a:rPr sz="1500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video</a:t>
                      </a:r>
                      <a:r>
                        <a:rPr sz="15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sz="1500" spc="-5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foto</a:t>
                      </a:r>
                      <a:r>
                        <a:rPr sz="1500" spc="-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5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maksimum</a:t>
                      </a:r>
                      <a:r>
                        <a:rPr sz="15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H+7</a:t>
                      </a:r>
                      <a:r>
                        <a:rPr sz="15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hari</a:t>
                      </a:r>
                      <a:r>
                        <a:rPr sz="1500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setelah</a:t>
                      </a:r>
                      <a:r>
                        <a:rPr sz="15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Anda</a:t>
                      </a:r>
                      <a:r>
                        <a:rPr sz="1500" spc="-4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5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memposting</a:t>
                      </a:r>
                      <a:r>
                        <a:rPr sz="15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video</a:t>
                      </a:r>
                      <a:r>
                        <a:rPr sz="1500" spc="-3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yang</a:t>
                      </a:r>
                      <a:r>
                        <a:rPr sz="1500" spc="-4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5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ditentukan</a:t>
                      </a:r>
                      <a:endParaRPr sz="1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520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Proses</a:t>
                      </a:r>
                      <a:r>
                        <a:rPr sz="1500" spc="-8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Review</a:t>
                      </a:r>
                      <a:r>
                        <a:rPr sz="1500" spc="-6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5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Konten</a:t>
                      </a:r>
                      <a:endParaRPr sz="1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 marR="208279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Sebelum</a:t>
                      </a:r>
                      <a:r>
                        <a:rPr sz="1500" spc="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5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konten</a:t>
                      </a:r>
                      <a:r>
                        <a:rPr sz="1500" spc="-4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</a:t>
                      </a:r>
                      <a:r>
                        <a:rPr sz="1500" spc="-4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unggah</a:t>
                      </a:r>
                      <a:r>
                        <a:rPr sz="1500" spc="-5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sz="1500" spc="-4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silahkan</a:t>
                      </a:r>
                      <a:r>
                        <a:rPr sz="1500" spc="-4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hubungi</a:t>
                      </a:r>
                      <a:r>
                        <a:rPr sz="15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whatsapp</a:t>
                      </a:r>
                      <a:r>
                        <a:rPr sz="1500" spc="-4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ID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811-3331-4593 - </a:t>
                      </a:r>
                      <a:r>
                        <a:rPr lang="en-ID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Shendy</a:t>
                      </a:r>
                      <a:r>
                        <a:rPr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sz="1500" spc="-6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</a:t>
                      </a:r>
                      <a:r>
                        <a:rPr sz="1500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kami</a:t>
                      </a:r>
                      <a:r>
                        <a:rPr sz="1500" spc="-4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5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akan </a:t>
                      </a:r>
                      <a:r>
                        <a:rPr sz="15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meminta</a:t>
                      </a:r>
                      <a:r>
                        <a:rPr sz="1500" spc="-3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5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konten</a:t>
                      </a:r>
                      <a:r>
                        <a:rPr sz="15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agar</a:t>
                      </a:r>
                      <a:r>
                        <a:rPr sz="1500" spc="-7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dikirimkan</a:t>
                      </a:r>
                      <a:r>
                        <a:rPr sz="15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dalam</a:t>
                      </a:r>
                      <a:r>
                        <a:rPr sz="1500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resolusi</a:t>
                      </a:r>
                      <a:r>
                        <a:rPr sz="15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tinggi</a:t>
                      </a:r>
                      <a:r>
                        <a:rPr sz="1500" spc="-4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baik</a:t>
                      </a:r>
                      <a:r>
                        <a:rPr sz="1500" spc="-6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file</a:t>
                      </a:r>
                      <a:r>
                        <a:rPr sz="1500" spc="-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foto</a:t>
                      </a:r>
                      <a:r>
                        <a:rPr sz="1500" spc="-6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maupun</a:t>
                      </a:r>
                      <a:r>
                        <a:rPr sz="1500" spc="-4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video</a:t>
                      </a:r>
                      <a:r>
                        <a:rPr sz="15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dengan</a:t>
                      </a:r>
                      <a:r>
                        <a:rPr sz="1500" spc="-6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5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format </a:t>
                      </a:r>
                      <a:r>
                        <a:rPr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jpeg</a:t>
                      </a:r>
                      <a:r>
                        <a:rPr sz="1500" spc="-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sz="1500" spc="-4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jpg</a:t>
                      </a:r>
                      <a:r>
                        <a:rPr sz="1500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sz="1500" spc="-4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mp4</a:t>
                      </a:r>
                      <a:r>
                        <a:rPr sz="1500" spc="-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</a:t>
                      </a:r>
                      <a:r>
                        <a:rPr sz="1500" spc="-4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whatsapp</a:t>
                      </a:r>
                      <a:r>
                        <a:rPr sz="15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atau</a:t>
                      </a:r>
                      <a:r>
                        <a:rPr sz="1500" spc="-4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melalui</a:t>
                      </a:r>
                      <a:r>
                        <a:rPr sz="15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email</a:t>
                      </a:r>
                      <a:r>
                        <a:rPr sz="15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u="sng" spc="-10" dirty="0">
                          <a:solidFill>
                            <a:srgbClr val="0462C1"/>
                          </a:solidFill>
                          <a:uFill>
                            <a:solidFill>
                              <a:srgbClr val="0462C1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kol02.mazuta@gmail.com</a:t>
                      </a:r>
                      <a:endParaRPr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5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Klaim</a:t>
                      </a:r>
                      <a:endParaRPr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 marR="377825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Ecovacs</a:t>
                      </a:r>
                      <a:r>
                        <a:rPr lang="en-US" sz="16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Indonesia </a:t>
                      </a:r>
                      <a:r>
                        <a:rPr lang="en-US" sz="16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memiliki</a:t>
                      </a:r>
                      <a:r>
                        <a:rPr lang="en-US" sz="16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hak</a:t>
                      </a:r>
                      <a:r>
                        <a:rPr lang="en-US" sz="16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untuk</a:t>
                      </a:r>
                      <a:r>
                        <a:rPr lang="en-US" sz="16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menggunakan</a:t>
                      </a:r>
                      <a:r>
                        <a:rPr lang="en-US" sz="16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video </a:t>
                      </a:r>
                      <a:r>
                        <a:rPr lang="en-US" sz="16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atau</a:t>
                      </a:r>
                      <a:r>
                        <a:rPr lang="en-US" sz="16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foto</a:t>
                      </a:r>
                      <a:r>
                        <a:rPr lang="en-US" sz="16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dari</a:t>
                      </a:r>
                      <a:r>
                        <a:rPr lang="en-US" sz="16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creator </a:t>
                      </a:r>
                      <a:r>
                        <a:rPr lang="en-US" sz="16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sesuai</a:t>
                      </a:r>
                      <a:r>
                        <a:rPr lang="en-US" sz="16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dengan</a:t>
                      </a:r>
                      <a:r>
                        <a:rPr lang="en-US" sz="16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kesepakatan</a:t>
                      </a:r>
                      <a:r>
                        <a:rPr lang="en-US" sz="16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yang </a:t>
                      </a:r>
                      <a:r>
                        <a:rPr lang="en-US" sz="16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disepakati</a:t>
                      </a:r>
                      <a:r>
                        <a:rPr lang="en-US" sz="16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oleh </a:t>
                      </a:r>
                      <a:r>
                        <a:rPr lang="en-US" sz="16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kedua</a:t>
                      </a:r>
                      <a:r>
                        <a:rPr lang="en-US" sz="16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belah</a:t>
                      </a:r>
                      <a:r>
                        <a:rPr lang="en-US" sz="16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pihak</a:t>
                      </a:r>
                      <a:endParaRPr lang="en-US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2075" marR="3778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endParaRPr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5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Pembayaran</a:t>
                      </a:r>
                      <a:endParaRPr sz="1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5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Pembayaran</a:t>
                      </a:r>
                      <a:r>
                        <a:rPr sz="1500" spc="-5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akan</a:t>
                      </a:r>
                      <a:r>
                        <a:rPr sz="1500" spc="-5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diproses</a:t>
                      </a:r>
                      <a:r>
                        <a:rPr sz="15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sesuai</a:t>
                      </a:r>
                      <a:r>
                        <a:rPr sz="1500" spc="-3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dengan</a:t>
                      </a:r>
                      <a:r>
                        <a:rPr sz="1500" spc="-3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sz="1500" spc="-4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&amp;</a:t>
                      </a:r>
                      <a:r>
                        <a:rPr sz="1500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sz="1500" spc="-4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yang</a:t>
                      </a:r>
                      <a:r>
                        <a:rPr sz="1500" spc="-7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disepakati</a:t>
                      </a:r>
                      <a:r>
                        <a:rPr sz="15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oleh</a:t>
                      </a:r>
                      <a:r>
                        <a:rPr sz="1500" spc="-3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kedua</a:t>
                      </a:r>
                      <a:r>
                        <a:rPr sz="1500" spc="-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belah</a:t>
                      </a:r>
                      <a:r>
                        <a:rPr sz="1500" spc="-3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5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pihak</a:t>
                      </a:r>
                      <a:endParaRPr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object 5"/>
          <p:cNvSpPr/>
          <p:nvPr/>
        </p:nvSpPr>
        <p:spPr>
          <a:xfrm>
            <a:off x="1299210" y="6414770"/>
            <a:ext cx="9595485" cy="0"/>
          </a:xfrm>
          <a:custGeom>
            <a:avLst/>
            <a:gdLst/>
            <a:ahLst/>
            <a:cxnLst/>
            <a:rect l="l" t="t" r="r" b="b"/>
            <a:pathLst>
              <a:path w="9595485">
                <a:moveTo>
                  <a:pt x="0" y="0"/>
                </a:moveTo>
                <a:lnTo>
                  <a:pt x="9595485" y="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dt" sz="half" idx="6"/>
          </p:nvPr>
        </p:nvSpPr>
        <p:spPr>
          <a:xfrm>
            <a:off x="5486146" y="6492825"/>
            <a:ext cx="778510" cy="1485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8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ID"/>
              <a:t>Mandatory</a:t>
            </a:r>
            <a:r>
              <a:rPr lang="en-ID" spc="-60"/>
              <a:t> </a:t>
            </a:r>
            <a:r>
              <a:rPr lang="en-ID" spc="-10"/>
              <a:t>Video</a:t>
            </a:r>
            <a:endParaRPr spc="-10" dirty="0"/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D9B34ABF-78EB-6143-1EB6-EEB9D03EAA80}"/>
              </a:ext>
            </a:extLst>
          </p:cNvPr>
          <p:cNvSpPr txBox="1">
            <a:spLocks/>
          </p:cNvSpPr>
          <p:nvPr/>
        </p:nvSpPr>
        <p:spPr>
          <a:xfrm>
            <a:off x="1183817" y="6492825"/>
            <a:ext cx="2087246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 kern="0"/>
            </a:defPPr>
            <a:lvl1pPr marL="0" algn="l" defTabSz="914400" rtl="0" eaLnBrk="1" latinLnBrk="0" hangingPunct="1">
              <a:defRPr sz="900" b="0" i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lnSpc>
                <a:spcPts val="955"/>
              </a:lnSpc>
            </a:pPr>
            <a:r>
              <a:rPr lang="pt-BR" spc="-50" dirty="0"/>
              <a:t>E c o v a c s  R o b o t i c V a c u u m</a:t>
            </a:r>
          </a:p>
        </p:txBody>
      </p:sp>
      <p:pic>
        <p:nvPicPr>
          <p:cNvPr id="4" name="图片 5">
            <a:extLst>
              <a:ext uri="{FF2B5EF4-FFF2-40B4-BE49-F238E27FC236}">
                <a16:creationId xmlns:a16="http://schemas.microsoft.com/office/drawing/2014/main" id="{5EEF01BD-9D6E-383D-BD77-15BD8264BE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0"/>
            <a:ext cx="1905000" cy="190902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4980" y="650650"/>
            <a:ext cx="719201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Ecovacs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N30 Pro Omni </a:t>
            </a:r>
            <a:endParaRPr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50520" y="1478280"/>
            <a:ext cx="7330440" cy="4709160"/>
          </a:xfrm>
          <a:custGeom>
            <a:avLst/>
            <a:gdLst/>
            <a:ahLst/>
            <a:cxnLst/>
            <a:rect l="l" t="t" r="r" b="b"/>
            <a:pathLst>
              <a:path w="7330440" h="4709160">
                <a:moveTo>
                  <a:pt x="7330440" y="0"/>
                </a:moveTo>
                <a:lnTo>
                  <a:pt x="0" y="0"/>
                </a:lnTo>
                <a:lnTo>
                  <a:pt x="0" y="4709160"/>
                </a:lnTo>
                <a:lnTo>
                  <a:pt x="7330440" y="4709160"/>
                </a:lnTo>
                <a:lnTo>
                  <a:pt x="7330440" y="0"/>
                </a:lnTo>
                <a:close/>
              </a:path>
            </a:pathLst>
          </a:custGeom>
          <a:solidFill>
            <a:srgbClr val="C5DF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816850" y="707390"/>
            <a:ext cx="36830" cy="5522595"/>
          </a:xfrm>
          <a:custGeom>
            <a:avLst/>
            <a:gdLst/>
            <a:ahLst/>
            <a:cxnLst/>
            <a:rect l="l" t="t" r="r" b="b"/>
            <a:pathLst>
              <a:path w="36829" h="5522595">
                <a:moveTo>
                  <a:pt x="0" y="0"/>
                </a:moveTo>
                <a:lnTo>
                  <a:pt x="36449" y="5522023"/>
                </a:lnTo>
              </a:path>
            </a:pathLst>
          </a:custGeom>
          <a:ln w="7620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187055" y="329498"/>
            <a:ext cx="2724785" cy="1006686"/>
          </a:xfrm>
          <a:prstGeom prst="rect">
            <a:avLst/>
          </a:prstGeom>
        </p:spPr>
        <p:txBody>
          <a:bodyPr vert="horz" wrap="square" lIns="0" tIns="387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50"/>
              </a:spcBef>
            </a:pPr>
            <a:r>
              <a:rPr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Brand</a:t>
            </a:r>
            <a:r>
              <a:rPr sz="4000" b="1" spc="-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b="1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Tag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90356" y="2077465"/>
            <a:ext cx="2106928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@</a:t>
            </a:r>
            <a:r>
              <a:rPr lang="en-US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ecovacs_indonesia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690355" y="2626359"/>
            <a:ext cx="1875789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</a:t>
            </a:r>
            <a:r>
              <a:rPr lang="en-US" b="1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ecovacs</a:t>
            </a:r>
            <a:r>
              <a:rPr sz="1800" b="1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.id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43568" y="3174682"/>
            <a:ext cx="2151127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Ecovacs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Official Shop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690356" y="3723894"/>
            <a:ext cx="18776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Ecovacs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Indonesia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690356" y="4623434"/>
            <a:ext cx="2221484" cy="8566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#LiveSmartEnjoyLife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#EcovacsIndonesia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25459" y="1511300"/>
            <a:ext cx="370840" cy="36067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107680" y="2049779"/>
            <a:ext cx="386079" cy="36067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35619" y="2628900"/>
            <a:ext cx="360679" cy="35813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140700" y="4635500"/>
            <a:ext cx="332740" cy="360680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1299210" y="6414770"/>
            <a:ext cx="9595485" cy="0"/>
          </a:xfrm>
          <a:custGeom>
            <a:avLst/>
            <a:gdLst/>
            <a:ahLst/>
            <a:cxnLst/>
            <a:rect l="l" t="t" r="r" b="b"/>
            <a:pathLst>
              <a:path w="9595485">
                <a:moveTo>
                  <a:pt x="0" y="0"/>
                </a:moveTo>
                <a:lnTo>
                  <a:pt x="9595485" y="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088141" y="3075449"/>
            <a:ext cx="384516" cy="541510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003540" y="3695700"/>
            <a:ext cx="571500" cy="497839"/>
          </a:xfrm>
          <a:prstGeom prst="rect">
            <a:avLst/>
          </a:prstGeom>
        </p:spPr>
      </p:pic>
      <p:sp>
        <p:nvSpPr>
          <p:cNvPr id="20" name="object 20"/>
          <p:cNvSpPr txBox="1">
            <a:spLocks noGrp="1"/>
          </p:cNvSpPr>
          <p:nvPr>
            <p:ph type="dt" sz="half" idx="6"/>
          </p:nvPr>
        </p:nvSpPr>
        <p:spPr>
          <a:xfrm>
            <a:off x="5486146" y="6492825"/>
            <a:ext cx="778510" cy="1485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8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ID"/>
              <a:t>Mandatory</a:t>
            </a:r>
            <a:r>
              <a:rPr lang="en-ID" spc="-60"/>
              <a:t> </a:t>
            </a:r>
            <a:r>
              <a:rPr lang="en-ID" spc="-10"/>
              <a:t>Video</a:t>
            </a:r>
            <a:endParaRPr spc="-10" dirty="0"/>
          </a:p>
        </p:txBody>
      </p:sp>
      <p:sp>
        <p:nvSpPr>
          <p:cNvPr id="27" name="object 8">
            <a:extLst>
              <a:ext uri="{FF2B5EF4-FFF2-40B4-BE49-F238E27FC236}">
                <a16:creationId xmlns:a16="http://schemas.microsoft.com/office/drawing/2014/main" id="{7135D373-A597-474B-58E6-F37412BE1B81}"/>
              </a:ext>
            </a:extLst>
          </p:cNvPr>
          <p:cNvSpPr txBox="1">
            <a:spLocks/>
          </p:cNvSpPr>
          <p:nvPr/>
        </p:nvSpPr>
        <p:spPr>
          <a:xfrm>
            <a:off x="1183817" y="6492825"/>
            <a:ext cx="2087246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 kern="0"/>
            </a:defPPr>
            <a:lvl1pPr marL="0" algn="l" defTabSz="914400" rtl="0" eaLnBrk="1" latinLnBrk="0" hangingPunct="1">
              <a:defRPr sz="900" b="0" i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lnSpc>
                <a:spcPts val="955"/>
              </a:lnSpc>
            </a:pPr>
            <a:r>
              <a:rPr lang="pt-BR" spc="-50" dirty="0"/>
              <a:t>E c o v a c s  R o b o t i c V a c u u m</a:t>
            </a:r>
          </a:p>
        </p:txBody>
      </p:sp>
      <p:sp>
        <p:nvSpPr>
          <p:cNvPr id="28" name="object 7">
            <a:extLst>
              <a:ext uri="{FF2B5EF4-FFF2-40B4-BE49-F238E27FC236}">
                <a16:creationId xmlns:a16="http://schemas.microsoft.com/office/drawing/2014/main" id="{90C258B2-C0AF-F183-627A-F87B67F48703}"/>
              </a:ext>
            </a:extLst>
          </p:cNvPr>
          <p:cNvSpPr txBox="1"/>
          <p:nvPr/>
        </p:nvSpPr>
        <p:spPr>
          <a:xfrm>
            <a:off x="8690355" y="1519972"/>
            <a:ext cx="2106929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@</a:t>
            </a:r>
            <a:r>
              <a:rPr lang="en-US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ecovacs.indonesia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34331D20-D454-C295-DD7A-9FC0809FD7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45920"/>
            <a:ext cx="6991350" cy="4414132"/>
          </a:xfrm>
        </p:spPr>
        <p:txBody>
          <a:bodyPr>
            <a:normAutofit fontScale="85000" lnSpcReduction="10000"/>
          </a:bodyPr>
          <a:lstStyle/>
          <a:p>
            <a:r>
              <a:rPr lang="en-US" sz="1800" dirty="0">
                <a:cs typeface="Times New Roman" panose="02020603050405020304" pitchFamily="18" charset="0"/>
              </a:rPr>
              <a:t>Robot vacuum yang </a:t>
            </a:r>
            <a:r>
              <a:rPr lang="en-US" sz="1800" dirty="0" err="1">
                <a:cs typeface="Times New Roman" panose="02020603050405020304" pitchFamily="18" charset="0"/>
              </a:rPr>
              <a:t>bisa</a:t>
            </a:r>
            <a:r>
              <a:rPr lang="en-US" sz="1800" dirty="0"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cs typeface="Times New Roman" panose="02020603050405020304" pitchFamily="18" charset="0"/>
              </a:rPr>
              <a:t>nyapu</a:t>
            </a:r>
            <a:r>
              <a:rPr lang="en-US" sz="1800" dirty="0"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cs typeface="Times New Roman" panose="02020603050405020304" pitchFamily="18" charset="0"/>
              </a:rPr>
              <a:t>sekaligus</a:t>
            </a:r>
            <a:r>
              <a:rPr lang="en-US" sz="1800" dirty="0">
                <a:cs typeface="Times New Roman" panose="02020603050405020304" pitchFamily="18" charset="0"/>
              </a:rPr>
              <a:t> pel </a:t>
            </a:r>
          </a:p>
          <a:p>
            <a:r>
              <a:rPr lang="id-ID" sz="1800" dirty="0"/>
              <a:t>Mampu mengepel hingga jarak 1mm dari tepi dinding dengan Mop </a:t>
            </a:r>
            <a:r>
              <a:rPr lang="id-ID" sz="1800" dirty="0" err="1"/>
              <a:t>Extender</a:t>
            </a:r>
            <a:r>
              <a:rPr lang="id-ID" sz="1800" dirty="0"/>
              <a:t> yang bisa memanjang </a:t>
            </a:r>
            <a:endParaRPr lang="en-US" sz="1800" dirty="0"/>
          </a:p>
          <a:p>
            <a:r>
              <a:rPr lang="id-ID" sz="1800" dirty="0" err="1"/>
              <a:t>ZeroTangle</a:t>
            </a:r>
            <a:r>
              <a:rPr lang="id-ID" sz="1800" dirty="0"/>
              <a:t> 2.0 Anti-</a:t>
            </a:r>
            <a:r>
              <a:rPr lang="id-ID" sz="1800" dirty="0" err="1"/>
              <a:t>Tangle</a:t>
            </a:r>
            <a:r>
              <a:rPr lang="id-ID" sz="1800" dirty="0"/>
              <a:t> yang telah ditingkatkan (dengan desain V-</a:t>
            </a:r>
            <a:r>
              <a:rPr lang="id-ID" sz="1800" dirty="0" err="1"/>
              <a:t>shape</a:t>
            </a:r>
            <a:r>
              <a:rPr lang="id-ID" sz="1800" dirty="0"/>
              <a:t>) mampu membersihkan rambut rontok di lantai secara </a:t>
            </a:r>
            <a:r>
              <a:rPr lang="en-US" sz="1800" dirty="0" err="1"/>
              <a:t>lebih</a:t>
            </a:r>
            <a:r>
              <a:rPr lang="en-US" sz="1800" dirty="0"/>
              <a:t> </a:t>
            </a:r>
            <a:r>
              <a:rPr lang="id-ID" sz="1800" dirty="0"/>
              <a:t>efektif</a:t>
            </a:r>
            <a:endParaRPr lang="en-US" sz="1800" dirty="0"/>
          </a:p>
          <a:p>
            <a:r>
              <a:rPr lang="id-ID" sz="1800" dirty="0"/>
              <a:t>Dengan sistem pembersihan lima tahap dari OZMO </a:t>
            </a:r>
            <a:r>
              <a:rPr lang="id-ID" sz="1800" dirty="0" err="1"/>
              <a:t>Turbo</a:t>
            </a:r>
            <a:r>
              <a:rPr lang="id-ID" sz="1800" dirty="0"/>
              <a:t> 2.0, N30 Pro OMNI ini sangat efektif untuk menghilangkan noda membandel</a:t>
            </a:r>
            <a:endParaRPr lang="en-US" sz="1800" dirty="0"/>
          </a:p>
          <a:p>
            <a:r>
              <a:rPr lang="id-ID" sz="1800" dirty="0"/>
              <a:t>Cerdas mendeteksi karpet, otomatis angkat mop 9mm agar tidak basah</a:t>
            </a:r>
            <a:endParaRPr lang="en-US" sz="1800" dirty="0"/>
          </a:p>
          <a:p>
            <a:r>
              <a:rPr lang="en-US" sz="1800" i="1" dirty="0"/>
              <a:t>M</a:t>
            </a:r>
            <a:r>
              <a:rPr lang="id-ID" sz="1800" i="1" dirty="0" err="1"/>
              <a:t>aintenance-free</a:t>
            </a:r>
            <a:r>
              <a:rPr lang="id-ID" sz="1800" dirty="0"/>
              <a:t> hingga 150 hari, dan memberikan </a:t>
            </a:r>
            <a:r>
              <a:rPr lang="id-ID" sz="1800" i="1" dirty="0" err="1"/>
              <a:t>deep</a:t>
            </a:r>
            <a:r>
              <a:rPr lang="id-ID" sz="1800" i="1" dirty="0"/>
              <a:t> </a:t>
            </a:r>
            <a:r>
              <a:rPr lang="id-ID" sz="1800" i="1" dirty="0" err="1"/>
              <a:t>cleaning</a:t>
            </a:r>
            <a:r>
              <a:rPr lang="id-ID" sz="1800" dirty="0"/>
              <a:t> hingga 30 hari</a:t>
            </a:r>
            <a:r>
              <a:rPr lang="en-US" sz="1800" dirty="0"/>
              <a:t>.</a:t>
            </a:r>
            <a:endParaRPr lang="en-US" sz="1800" dirty="0">
              <a:cs typeface="Times New Roman" panose="02020603050405020304" pitchFamily="18" charset="0"/>
            </a:endParaRPr>
          </a:p>
          <a:p>
            <a:pPr>
              <a:buSzPts val="1000"/>
            </a:pPr>
            <a:r>
              <a:rPr lang="id-ID" sz="1800" dirty="0"/>
              <a:t>Dilengkapi dengan </a:t>
            </a:r>
            <a:r>
              <a:rPr lang="id-ID" sz="1800" i="1" dirty="0" err="1"/>
              <a:t>drive</a:t>
            </a:r>
            <a:r>
              <a:rPr lang="id-ID" sz="1800" i="1" dirty="0"/>
              <a:t> </a:t>
            </a:r>
            <a:r>
              <a:rPr lang="id-ID" sz="1800" i="1" dirty="0" err="1"/>
              <a:t>wheels</a:t>
            </a:r>
            <a:r>
              <a:rPr lang="id-ID" sz="1800" dirty="0"/>
              <a:t> yang kuat untuk melewati </a:t>
            </a:r>
            <a:r>
              <a:rPr lang="en-US" sz="1800" dirty="0" err="1"/>
              <a:t>rintangan</a:t>
            </a:r>
            <a:r>
              <a:rPr lang="id-ID" sz="1800" dirty="0"/>
              <a:t> hingga 20mm</a:t>
            </a:r>
            <a:endParaRPr lang="en-US" sz="1800" dirty="0"/>
          </a:p>
          <a:p>
            <a:pPr>
              <a:buSzPts val="1000"/>
            </a:pPr>
            <a:r>
              <a:rPr lang="sv-SE" sz="1800" dirty="0"/>
              <a:t>mampu membersihkan hingga 320 menit dalam satu kali </a:t>
            </a:r>
            <a:r>
              <a:rPr lang="sv-SE" sz="1800" i="1" dirty="0"/>
              <a:t>charge. </a:t>
            </a:r>
            <a:endParaRPr lang="en-US" sz="1800" dirty="0">
              <a:cs typeface="Times New Roman" panose="02020603050405020304" pitchFamily="18" charset="0"/>
            </a:endParaRPr>
          </a:p>
          <a:p>
            <a:r>
              <a:rPr lang="en-US" sz="1800" dirty="0">
                <a:cs typeface="Times New Roman" panose="02020603050405020304" pitchFamily="18" charset="0"/>
              </a:rPr>
              <a:t>Quick mapping </a:t>
            </a:r>
            <a:r>
              <a:rPr lang="en-US" sz="1800" dirty="0" err="1">
                <a:cs typeface="Times New Roman" panose="02020603050405020304" pitchFamily="18" charset="0"/>
              </a:rPr>
              <a:t>ruangan</a:t>
            </a:r>
            <a:r>
              <a:rPr lang="en-US" sz="1800" dirty="0">
                <a:cs typeface="Times New Roman" panose="02020603050405020304" pitchFamily="18" charset="0"/>
              </a:rPr>
              <a:t> 100m2 up to 6 </a:t>
            </a:r>
            <a:r>
              <a:rPr lang="en-US" sz="1800" dirty="0" err="1">
                <a:cs typeface="Times New Roman" panose="02020603050405020304" pitchFamily="18" charset="0"/>
              </a:rPr>
              <a:t>menit</a:t>
            </a:r>
            <a:r>
              <a:rPr lang="en-US" sz="1800" dirty="0">
                <a:cs typeface="Times New Roman" panose="02020603050405020304" pitchFamily="18" charset="0"/>
              </a:rPr>
              <a:t>, mapping up to 150m2 </a:t>
            </a:r>
          </a:p>
          <a:p>
            <a:r>
              <a:rPr lang="en-US" sz="1800" dirty="0">
                <a:cs typeface="Times New Roman" panose="02020603050405020304" pitchFamily="18" charset="0"/>
              </a:rPr>
              <a:t>Hot air drying 60derajat </a:t>
            </a:r>
            <a:r>
              <a:rPr lang="en-US" sz="1800" dirty="0" err="1">
                <a:cs typeface="Times New Roman" panose="02020603050405020304" pitchFamily="18" charset="0"/>
              </a:rPr>
              <a:t>mengeringkan</a:t>
            </a:r>
            <a:r>
              <a:rPr lang="en-US" sz="1800" dirty="0"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cs typeface="Times New Roman" panose="02020603050405020304" pitchFamily="18" charset="0"/>
              </a:rPr>
              <a:t>kain</a:t>
            </a:r>
            <a:r>
              <a:rPr lang="en-US" sz="1800" dirty="0">
                <a:cs typeface="Times New Roman" panose="02020603050405020304" pitchFamily="18" charset="0"/>
              </a:rPr>
              <a:t> pel </a:t>
            </a:r>
            <a:r>
              <a:rPr lang="en-US" sz="1800" dirty="0" err="1">
                <a:cs typeface="Times New Roman" panose="02020603050405020304" pitchFamily="18" charset="0"/>
              </a:rPr>
              <a:t>dengan</a:t>
            </a:r>
            <a:r>
              <a:rPr lang="en-US" sz="1800" dirty="0"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cs typeface="Times New Roman" panose="02020603050405020304" pitchFamily="18" charset="0"/>
              </a:rPr>
              <a:t>cepat</a:t>
            </a:r>
            <a:r>
              <a:rPr lang="en-US" sz="1800" dirty="0">
                <a:cs typeface="Times New Roman" panose="02020603050405020304" pitchFamily="18" charset="0"/>
              </a:rPr>
              <a:t> </a:t>
            </a:r>
          </a:p>
          <a:p>
            <a:r>
              <a:rPr lang="en-US" sz="1800" dirty="0" err="1">
                <a:cs typeface="Times New Roman" panose="02020603050405020304" pitchFamily="18" charset="0"/>
              </a:rPr>
              <a:t>Navigasi</a:t>
            </a:r>
            <a:r>
              <a:rPr lang="en-US" sz="1800" dirty="0">
                <a:cs typeface="Times New Roman" panose="02020603050405020304" pitchFamily="18" charset="0"/>
              </a:rPr>
              <a:t> true mapping, 3D home mapping </a:t>
            </a:r>
          </a:p>
          <a:p>
            <a:r>
              <a:rPr lang="en-US" sz="1800" dirty="0" err="1">
                <a:cs typeface="Times New Roman" panose="02020603050405020304" pitchFamily="18" charset="0"/>
              </a:rPr>
              <a:t>Tangki</a:t>
            </a:r>
            <a:r>
              <a:rPr lang="en-US" sz="1800" dirty="0">
                <a:cs typeface="Times New Roman" panose="02020603050405020304" pitchFamily="18" charset="0"/>
              </a:rPr>
              <a:t> air 3,5lt</a:t>
            </a:r>
          </a:p>
        </p:txBody>
      </p:sp>
      <p:pic>
        <p:nvPicPr>
          <p:cNvPr id="4" name="图片 5">
            <a:extLst>
              <a:ext uri="{FF2B5EF4-FFF2-40B4-BE49-F238E27FC236}">
                <a16:creationId xmlns:a16="http://schemas.microsoft.com/office/drawing/2014/main" id="{BD6D90B0-4300-AEA7-9AD3-F0AD82B0CE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0"/>
            <a:ext cx="1905000" cy="190902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BC1C7332-67A0-4955-A87C-359576768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6900" y="1"/>
            <a:ext cx="1435100" cy="14351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10FBF66C-7881-4AD9-99EE-D96BAFC2DBF6}"/>
              </a:ext>
            </a:extLst>
          </p:cNvPr>
          <p:cNvSpPr/>
          <p:nvPr/>
        </p:nvSpPr>
        <p:spPr>
          <a:xfrm>
            <a:off x="8919032" y="3171140"/>
            <a:ext cx="3419061" cy="568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b="1" dirty="0">
                <a:solidFill>
                  <a:schemeClr val="bg1"/>
                </a:solidFill>
                <a:latin typeface="HelveticaNeueLT Std Lt" panose="020B0403020202020204" pitchFamily="34" charset="0"/>
                <a:ea typeface="思源黑体 CN Normal" panose="020B0400000000000000" pitchFamily="34" charset="-122"/>
              </a:rPr>
              <a:t>Elegant&amp;</a:t>
            </a:r>
            <a:r>
              <a:rPr lang="en-US" altLang="zh-CN" dirty="0">
                <a:latin typeface="HelveticaNeueLT Std Lt" panose="020B0403020202020204" pitchFamily="34" charset="0"/>
              </a:rPr>
              <a:t> </a:t>
            </a:r>
            <a:r>
              <a:rPr lang="en-US" altLang="zh-CN" b="1" dirty="0">
                <a:solidFill>
                  <a:schemeClr val="bg1"/>
                </a:solidFill>
                <a:latin typeface="HelveticaNeueLT Std Lt" panose="020B0403020202020204" pitchFamily="34" charset="0"/>
                <a:ea typeface="思源黑体 CN Normal" panose="020B0400000000000000" pitchFamily="34" charset="-122"/>
              </a:rPr>
              <a:t>Integrated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9203D99-C371-4A06-B48B-7ECD404606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57A2EAF3-5266-4219-AC26-FE76313EA5AB}"/>
              </a:ext>
            </a:extLst>
          </p:cNvPr>
          <p:cNvSpPr/>
          <p:nvPr/>
        </p:nvSpPr>
        <p:spPr>
          <a:xfrm>
            <a:off x="9071432" y="3323540"/>
            <a:ext cx="2648343" cy="568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b="1" dirty="0">
                <a:solidFill>
                  <a:schemeClr val="bg1"/>
                </a:solidFill>
                <a:latin typeface="HelveticaNeueLT Std Lt" panose="020B0403020202020204" pitchFamily="34" charset="0"/>
                <a:ea typeface="思源黑体 CN Normal" panose="020B0400000000000000" pitchFamily="34" charset="-122"/>
              </a:rPr>
              <a:t>Elegant &amp;</a:t>
            </a:r>
            <a:r>
              <a:rPr lang="en-US" altLang="zh-CN" dirty="0">
                <a:latin typeface="HelveticaNeueLT Std Lt" panose="020B0403020202020204" pitchFamily="34" charset="0"/>
              </a:rPr>
              <a:t> </a:t>
            </a:r>
            <a:r>
              <a:rPr lang="en-US" altLang="zh-CN" b="1" dirty="0">
                <a:solidFill>
                  <a:schemeClr val="bg1"/>
                </a:solidFill>
                <a:latin typeface="HelveticaNeueLT Std Lt" panose="020B0403020202020204" pitchFamily="34" charset="0"/>
                <a:ea typeface="思源黑体 CN Normal" panose="020B0400000000000000" pitchFamily="34" charset="-122"/>
              </a:rPr>
              <a:t>Integrated</a:t>
            </a:r>
          </a:p>
        </p:txBody>
      </p:sp>
    </p:spTree>
    <p:extLst>
      <p:ext uri="{BB962C8B-B14F-4D97-AF65-F5344CB8AC3E}">
        <p14:creationId xmlns:p14="http://schemas.microsoft.com/office/powerpoint/2010/main" val="3421044254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BC1C7332-67A0-4955-A87C-359576768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6900" y="1"/>
            <a:ext cx="1435100" cy="14351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37057FB-DE10-46C0-9BEF-034A874528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53325609-4AAD-4B68-88D6-15A808483C9B}"/>
              </a:ext>
            </a:extLst>
          </p:cNvPr>
          <p:cNvSpPr/>
          <p:nvPr/>
        </p:nvSpPr>
        <p:spPr>
          <a:xfrm>
            <a:off x="2891762" y="3982508"/>
            <a:ext cx="259463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HelveticaNeueLT Std Lt" panose="020B0403020202020204" pitchFamily="34" charset="0"/>
                <a:ea typeface="思源黑体 CN Normal" panose="020B0400000000000000" pitchFamily="34" charset="-122"/>
              </a:rPr>
              <a:t>Compact &amp; Refined</a:t>
            </a:r>
          </a:p>
          <a:p>
            <a:endParaRPr lang="zh-CN" altLang="en-US" sz="2000" b="1" dirty="0">
              <a:solidFill>
                <a:schemeClr val="bg1"/>
              </a:solidFill>
              <a:latin typeface="HelveticaNeueLT Std Lt" panose="020B0403020202020204" pitchFamily="34" charset="0"/>
              <a:ea typeface="思源黑体 CN Normal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07092755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18F9831-2472-42F3-32C2-C593383FF5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1"/>
            <a:ext cx="12192000" cy="6855678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C453072-C506-45D1-8D56-288D95EA135B}"/>
              </a:ext>
            </a:extLst>
          </p:cNvPr>
          <p:cNvSpPr/>
          <p:nvPr/>
        </p:nvSpPr>
        <p:spPr>
          <a:xfrm>
            <a:off x="4504815" y="309742"/>
            <a:ext cx="33858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NeueLT Std Lt" panose="020B0403020202020204" pitchFamily="34" charset="0"/>
              </a:rPr>
              <a:t>Every detail is exquisitely crafted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HelveticaNeueLT Std L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5584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F89A22C5-3EED-49FE-BA84-5882584E3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6900" y="1"/>
            <a:ext cx="1435100" cy="14351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F99A2F9-019A-4CFD-8634-A30103E4D3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标题 1">
            <a:extLst>
              <a:ext uri="{FF2B5EF4-FFF2-40B4-BE49-F238E27FC236}">
                <a16:creationId xmlns:a16="http://schemas.microsoft.com/office/drawing/2014/main" id="{7D5A3D7C-5F6A-47F1-898C-FBEBB3C1E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3713" y="5780351"/>
            <a:ext cx="8452513" cy="1325563"/>
          </a:xfrm>
        </p:spPr>
        <p:txBody>
          <a:bodyPr>
            <a:normAutofit/>
          </a:bodyPr>
          <a:lstStyle/>
          <a:p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HelveticaNeueLT Std Lt" panose="020B0403020202020204" pitchFamily="34" charset="0"/>
                <a:ea typeface="思源黑体 CN Normal" panose="020B0400000000000000" pitchFamily="34" charset="-122"/>
              </a:rPr>
              <a:t>ZeroTangle 2.0 Anti-Tangle Technology</a:t>
            </a:r>
            <a:endParaRPr lang="zh-CN" altLang="en-US" sz="3200" b="1" dirty="0">
              <a:solidFill>
                <a:schemeClr val="accent5">
                  <a:lumMod val="50000"/>
                </a:schemeClr>
              </a:solidFill>
              <a:latin typeface="HelveticaNeueLT Std Lt" panose="020B0403020202020204" pitchFamily="34" charset="0"/>
              <a:ea typeface="思源黑体 CN Normal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07755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499236"/>
            <a:ext cx="10515600" cy="1057341"/>
          </a:xfrm>
          <a:prstGeom prst="rect">
            <a:avLst/>
          </a:prstGeom>
        </p:spPr>
        <p:txBody>
          <a:bodyPr vert="horz" wrap="square" lIns="0" tIns="376555" rIns="0" bIns="0" rtlCol="0">
            <a:spAutoFit/>
          </a:bodyPr>
          <a:lstStyle/>
          <a:p>
            <a:pPr marL="582295">
              <a:lnSpc>
                <a:spcPct val="100000"/>
              </a:lnSpc>
              <a:spcBef>
                <a:spcPts val="100"/>
              </a:spcBef>
            </a:pPr>
            <a:r>
              <a:rPr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Visual</a:t>
            </a:r>
            <a:r>
              <a:rPr sz="4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sz="4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Communication</a:t>
            </a:r>
            <a:r>
              <a:rPr sz="4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Brief</a:t>
            </a:r>
            <a:endParaRPr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85850" y="1705610"/>
            <a:ext cx="3700779" cy="614680"/>
          </a:xfrm>
          <a:custGeom>
            <a:avLst/>
            <a:gdLst/>
            <a:ahLst/>
            <a:cxnLst/>
            <a:rect l="l" t="t" r="r" b="b"/>
            <a:pathLst>
              <a:path w="3700779" h="614680">
                <a:moveTo>
                  <a:pt x="0" y="614679"/>
                </a:moveTo>
                <a:lnTo>
                  <a:pt x="3700779" y="614679"/>
                </a:lnTo>
                <a:lnTo>
                  <a:pt x="3700779" y="0"/>
                </a:lnTo>
                <a:lnTo>
                  <a:pt x="0" y="0"/>
                </a:lnTo>
                <a:lnTo>
                  <a:pt x="0" y="614679"/>
                </a:lnTo>
                <a:close/>
              </a:path>
            </a:pathLst>
          </a:custGeom>
          <a:ln w="12700">
            <a:solidFill>
              <a:srgbClr val="A4A4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85850" y="1705610"/>
            <a:ext cx="3700779" cy="551433"/>
          </a:xfrm>
          <a:prstGeom prst="rect">
            <a:avLst/>
          </a:prstGeom>
          <a:solidFill>
            <a:srgbClr val="6FAC46"/>
          </a:solidFill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4315"/>
              </a:lnSpc>
            </a:pPr>
            <a:r>
              <a:rPr sz="4000" b="1" spc="-2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DO’S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85850" y="2320289"/>
            <a:ext cx="3700779" cy="3243965"/>
          </a:xfrm>
          <a:prstGeom prst="rect">
            <a:avLst/>
          </a:prstGeom>
          <a:solidFill>
            <a:srgbClr val="E1EFD9">
              <a:alpha val="90194"/>
            </a:srgbClr>
          </a:solidFill>
          <a:ln w="12700">
            <a:solidFill>
              <a:srgbClr val="E0E0E0"/>
            </a:solidFill>
          </a:ln>
        </p:spPr>
        <p:txBody>
          <a:bodyPr vert="horz" wrap="square" lIns="0" tIns="45720" rIns="0" bIns="0" rtlCol="0">
            <a:spAutoFit/>
          </a:bodyPr>
          <a:lstStyle/>
          <a:p>
            <a:pPr marL="256540" indent="-172085">
              <a:lnSpc>
                <a:spcPts val="1830"/>
              </a:lnSpc>
              <a:spcBef>
                <a:spcPts val="360"/>
              </a:spcBef>
              <a:buChar char="•"/>
              <a:tabLst>
                <a:tab pos="256540" algn="l"/>
              </a:tabLst>
            </a:pP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GUNAKAN</a:t>
            </a:r>
            <a:r>
              <a:rPr sz="1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KAMERA</a:t>
            </a:r>
            <a:r>
              <a:rPr sz="1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</a:t>
            </a:r>
            <a:r>
              <a:rPr sz="1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RESOLUTION,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>
              <a:lnSpc>
                <a:spcPts val="1830"/>
              </a:lnSpc>
            </a:pP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HASIL</a:t>
            </a:r>
            <a:r>
              <a:rPr sz="1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</a:t>
            </a:r>
            <a:r>
              <a:rPr sz="1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HARUS</a:t>
            </a:r>
            <a:r>
              <a:rPr sz="1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JERNIH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marR="226695" indent="-172720">
              <a:lnSpc>
                <a:spcPts val="1720"/>
              </a:lnSpc>
              <a:spcBef>
                <a:spcPts val="325"/>
              </a:spcBef>
              <a:buChar char="•"/>
              <a:tabLst>
                <a:tab pos="257175" algn="l"/>
              </a:tabLst>
            </a:pPr>
            <a:r>
              <a:rPr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WAJIB</a:t>
            </a:r>
            <a:r>
              <a:rPr sz="1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ADA</a:t>
            </a:r>
            <a:r>
              <a:rPr sz="1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VOICE</a:t>
            </a:r>
            <a:r>
              <a:rPr sz="1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</a:t>
            </a:r>
            <a:r>
              <a:rPr sz="1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sz="1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DIBERI</a:t>
            </a:r>
            <a:r>
              <a:rPr sz="1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TEXT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sz="1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FONT</a:t>
            </a:r>
            <a:r>
              <a:rPr sz="1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YANG</a:t>
            </a:r>
            <a:r>
              <a:rPr sz="1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JELAS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marR="130810" indent="-172720">
              <a:lnSpc>
                <a:spcPts val="1720"/>
              </a:lnSpc>
              <a:spcBef>
                <a:spcPts val="300"/>
              </a:spcBef>
              <a:buChar char="•"/>
              <a:tabLst>
                <a:tab pos="257175" algn="l"/>
              </a:tabLst>
            </a:pP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PRODUK</a:t>
            </a:r>
            <a:r>
              <a:rPr sz="1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sz="1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HASIL</a:t>
            </a:r>
            <a:r>
              <a:rPr sz="1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PENGGUNAAN</a:t>
            </a:r>
            <a:r>
              <a:rPr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HARUS TERLIHAT</a:t>
            </a:r>
            <a:r>
              <a:rPr sz="1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JELAS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marR="355600" indent="-172720">
              <a:lnSpc>
                <a:spcPts val="1720"/>
              </a:lnSpc>
              <a:spcBef>
                <a:spcPts val="305"/>
              </a:spcBef>
              <a:buChar char="•"/>
              <a:tabLst>
                <a:tab pos="257175" algn="l"/>
              </a:tabLst>
            </a:pPr>
            <a:r>
              <a:rPr sz="1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PENYEBUTAN</a:t>
            </a:r>
            <a:r>
              <a:rPr sz="1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NAMA</a:t>
            </a:r>
            <a:r>
              <a:rPr sz="1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BRAND</a:t>
            </a:r>
            <a:r>
              <a:rPr sz="1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DAN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PRODUK</a:t>
            </a:r>
            <a:r>
              <a:rPr sz="1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HARUS</a:t>
            </a:r>
            <a:r>
              <a:rPr sz="1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JELAS</a:t>
            </a:r>
            <a:r>
              <a:rPr sz="1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r>
              <a:rPr sz="1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LENGKAP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6540" indent="-172085">
              <a:lnSpc>
                <a:spcPts val="1830"/>
              </a:lnSpc>
              <a:spcBef>
                <a:spcPts val="75"/>
              </a:spcBef>
              <a:buChar char="•"/>
              <a:tabLst>
                <a:tab pos="256540" algn="l"/>
              </a:tabLst>
            </a:pPr>
            <a:r>
              <a:rPr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KONTEN</a:t>
            </a:r>
            <a:r>
              <a:rPr sz="1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</a:t>
            </a:r>
            <a:r>
              <a:rPr sz="1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HARUS</a:t>
            </a:r>
            <a:r>
              <a:rPr sz="1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CERAH,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>
              <a:lnSpc>
                <a:spcPts val="1830"/>
              </a:lnSpc>
            </a:pPr>
            <a:r>
              <a:rPr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TERLIHAT</a:t>
            </a:r>
            <a:r>
              <a:rPr sz="1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JELAS</a:t>
            </a:r>
            <a:r>
              <a:rPr sz="1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sz="1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RESOLUSI</a:t>
            </a:r>
            <a:r>
              <a:rPr sz="1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TINGGI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marR="185420" indent="-172720">
              <a:lnSpc>
                <a:spcPct val="90200"/>
              </a:lnSpc>
              <a:spcBef>
                <a:spcPts val="270"/>
              </a:spcBef>
              <a:buFont typeface="Calibri"/>
              <a:buChar char="•"/>
              <a:tabLst>
                <a:tab pos="257175" algn="l"/>
              </a:tabLst>
            </a:pPr>
            <a:r>
              <a:rPr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LOGO</a:t>
            </a:r>
            <a:r>
              <a:rPr sz="1400" b="1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ECOVACS</a:t>
            </a:r>
            <a:r>
              <a:rPr sz="1400" b="1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sz="1400" b="1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NAMA</a:t>
            </a:r>
            <a:r>
              <a:rPr sz="1400" b="1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PRODUK</a:t>
            </a:r>
            <a:r>
              <a:rPr sz="1400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TIDAK </a:t>
            </a:r>
            <a:r>
              <a:rPr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BOLEH</a:t>
            </a:r>
            <a:r>
              <a:rPr sz="1400" b="1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DIBLUR</a:t>
            </a:r>
            <a:r>
              <a:rPr sz="1400" b="1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r>
              <a:rPr sz="1400" b="1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JANGAN TERBALIK/MIRROR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304790" y="1705610"/>
            <a:ext cx="3700779" cy="614680"/>
          </a:xfrm>
          <a:custGeom>
            <a:avLst/>
            <a:gdLst/>
            <a:ahLst/>
            <a:cxnLst/>
            <a:rect l="l" t="t" r="r" b="b"/>
            <a:pathLst>
              <a:path w="3700779" h="614680">
                <a:moveTo>
                  <a:pt x="0" y="614679"/>
                </a:moveTo>
                <a:lnTo>
                  <a:pt x="3700779" y="614679"/>
                </a:lnTo>
                <a:lnTo>
                  <a:pt x="3700779" y="0"/>
                </a:lnTo>
                <a:lnTo>
                  <a:pt x="0" y="0"/>
                </a:lnTo>
                <a:lnTo>
                  <a:pt x="0" y="614679"/>
                </a:lnTo>
                <a:close/>
              </a:path>
            </a:pathLst>
          </a:custGeom>
          <a:ln w="12700">
            <a:solidFill>
              <a:srgbClr val="A4A4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304790" y="1705610"/>
            <a:ext cx="3700779" cy="551433"/>
          </a:xfrm>
          <a:prstGeom prst="rect">
            <a:avLst/>
          </a:prstGeom>
          <a:solidFill>
            <a:srgbClr val="FF0000"/>
          </a:solidFill>
        </p:spPr>
        <p:txBody>
          <a:bodyPr vert="horz" wrap="square" lIns="0" tIns="0" rIns="0" bIns="0" rtlCol="0">
            <a:spAutoFit/>
          </a:bodyPr>
          <a:lstStyle/>
          <a:p>
            <a:pPr marL="1036319">
              <a:lnSpc>
                <a:spcPts val="4315"/>
              </a:lnSpc>
            </a:pPr>
            <a:r>
              <a:rPr sz="4000" b="1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DON’TS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04790" y="2320289"/>
            <a:ext cx="3700779" cy="3059299"/>
          </a:xfrm>
          <a:prstGeom prst="rect">
            <a:avLst/>
          </a:prstGeom>
          <a:solidFill>
            <a:srgbClr val="FFC8C3">
              <a:alpha val="89802"/>
            </a:srgbClr>
          </a:solidFill>
          <a:ln w="12700">
            <a:solidFill>
              <a:srgbClr val="E0E0E0"/>
            </a:solidFill>
          </a:ln>
        </p:spPr>
        <p:txBody>
          <a:bodyPr vert="horz" wrap="square" lIns="0" tIns="45720" rIns="0" bIns="0" rtlCol="0">
            <a:spAutoFit/>
          </a:bodyPr>
          <a:lstStyle/>
          <a:p>
            <a:pPr marL="256540" indent="-172085">
              <a:lnSpc>
                <a:spcPts val="1830"/>
              </a:lnSpc>
              <a:spcBef>
                <a:spcPts val="360"/>
              </a:spcBef>
              <a:buFont typeface="Calibri"/>
              <a:buChar char="•"/>
              <a:tabLst>
                <a:tab pos="256540" algn="l"/>
              </a:tabLst>
            </a:pPr>
            <a:r>
              <a:rPr sz="16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MENYEBUTKAN/MENAMPILKAN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>
              <a:lnSpc>
                <a:spcPts val="1830"/>
              </a:lnSpc>
            </a:pPr>
            <a:r>
              <a:rPr sz="16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PRODUK/BRAND</a:t>
            </a:r>
            <a:r>
              <a:rPr sz="1600" b="1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KOMPETITOR</a:t>
            </a:r>
            <a:r>
              <a:rPr sz="1600" b="1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LAIN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marR="922655" indent="-172720">
              <a:lnSpc>
                <a:spcPts val="1720"/>
              </a:lnSpc>
              <a:spcBef>
                <a:spcPts val="325"/>
              </a:spcBef>
              <a:buChar char="•"/>
              <a:tabLst>
                <a:tab pos="257175" algn="l"/>
              </a:tabLst>
            </a:pPr>
            <a:r>
              <a:rPr sz="16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MENYAMPAIKAN</a:t>
            </a:r>
            <a:r>
              <a:rPr sz="16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HAL</a:t>
            </a:r>
            <a:r>
              <a:rPr sz="16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NEGATIF TENTANG</a:t>
            </a:r>
            <a:r>
              <a:rPr sz="16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PRODUK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marR="159385" indent="-172720">
              <a:lnSpc>
                <a:spcPct val="90200"/>
              </a:lnSpc>
              <a:spcBef>
                <a:spcPts val="265"/>
              </a:spcBef>
              <a:buChar char="•"/>
              <a:tabLst>
                <a:tab pos="257175" algn="l"/>
              </a:tabLst>
            </a:pP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MEMUNCULKAN</a:t>
            </a:r>
            <a:r>
              <a:rPr sz="16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OPINI</a:t>
            </a:r>
            <a:r>
              <a:rPr sz="16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YANG</a:t>
            </a:r>
            <a:r>
              <a:rPr sz="16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TIDAK 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BENAR</a:t>
            </a:r>
            <a:r>
              <a:rPr sz="16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sz="16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MEMANCING</a:t>
            </a:r>
            <a:r>
              <a:rPr sz="16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INTERAKSI </a:t>
            </a:r>
            <a:r>
              <a:rPr sz="16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NEGATIF</a:t>
            </a:r>
            <a:r>
              <a:rPr sz="16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DARI</a:t>
            </a:r>
            <a:r>
              <a:rPr sz="16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AUDIENCE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marR="386080" indent="-172720">
              <a:lnSpc>
                <a:spcPct val="90200"/>
              </a:lnSpc>
              <a:spcBef>
                <a:spcPts val="270"/>
              </a:spcBef>
              <a:buChar char="•"/>
              <a:tabLst>
                <a:tab pos="257175" algn="l"/>
              </a:tabLst>
            </a:pP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MEMBERIKAN</a:t>
            </a:r>
            <a:r>
              <a:rPr sz="16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PENJELASAN</a:t>
            </a:r>
            <a:r>
              <a:rPr sz="16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MELALUI 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HASIL</a:t>
            </a:r>
            <a:r>
              <a:rPr sz="16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CAPTURE</a:t>
            </a:r>
            <a:r>
              <a:rPr sz="16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DARI</a:t>
            </a:r>
            <a:r>
              <a:rPr sz="16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BRIEF</a:t>
            </a:r>
            <a:r>
              <a:rPr sz="16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YANG </a:t>
            </a:r>
            <a:r>
              <a:rPr sz="1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DIBERIKAN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299210" y="6414770"/>
            <a:ext cx="9595485" cy="0"/>
          </a:xfrm>
          <a:custGeom>
            <a:avLst/>
            <a:gdLst/>
            <a:ahLst/>
            <a:cxnLst/>
            <a:rect l="l" t="t" r="r" b="b"/>
            <a:pathLst>
              <a:path w="9595485">
                <a:moveTo>
                  <a:pt x="0" y="0"/>
                </a:moveTo>
                <a:lnTo>
                  <a:pt x="9595485" y="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dt" sz="half" idx="6"/>
          </p:nvPr>
        </p:nvSpPr>
        <p:spPr>
          <a:xfrm>
            <a:off x="838200" y="6470945"/>
            <a:ext cx="274320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dirty="0"/>
              <a:t>Mandatory</a:t>
            </a:r>
            <a:r>
              <a:rPr spc="-60" dirty="0"/>
              <a:t> </a:t>
            </a:r>
            <a:r>
              <a:rPr spc="-10" dirty="0"/>
              <a:t>Video</a:t>
            </a:r>
          </a:p>
        </p:txBody>
      </p:sp>
      <p:sp>
        <p:nvSpPr>
          <p:cNvPr id="15" name="object 8">
            <a:extLst>
              <a:ext uri="{FF2B5EF4-FFF2-40B4-BE49-F238E27FC236}">
                <a16:creationId xmlns:a16="http://schemas.microsoft.com/office/drawing/2014/main" id="{83B5A5AA-2988-754F-EE8D-D86E9E65111E}"/>
              </a:ext>
            </a:extLst>
          </p:cNvPr>
          <p:cNvSpPr txBox="1">
            <a:spLocks/>
          </p:cNvSpPr>
          <p:nvPr/>
        </p:nvSpPr>
        <p:spPr>
          <a:xfrm>
            <a:off x="5304790" y="6504003"/>
            <a:ext cx="2087246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 kern="0"/>
            </a:defPPr>
            <a:lvl1pPr marL="0" algn="l" defTabSz="914400" rtl="0" eaLnBrk="1" latinLnBrk="0" hangingPunct="1">
              <a:defRPr sz="900" b="0" i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lnSpc>
                <a:spcPts val="955"/>
              </a:lnSpc>
            </a:pPr>
            <a:r>
              <a:rPr lang="pt-BR" spc="-50" dirty="0"/>
              <a:t>E c o v a c s  R o b o t i c V a c u u m</a:t>
            </a:r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id="{69DB2BC8-0F8B-9A6E-F0B2-F4D08CB6D0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0"/>
            <a:ext cx="1905000" cy="190902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1340</Words>
  <Application>Microsoft Office PowerPoint</Application>
  <PresentationFormat>Widescreen</PresentationFormat>
  <Paragraphs>163</Paragraphs>
  <Slides>22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等线</vt:lpstr>
      <vt:lpstr>Arial</vt:lpstr>
      <vt:lpstr>Calibri</vt:lpstr>
      <vt:lpstr>Calibri Light</vt:lpstr>
      <vt:lpstr>Ebrima</vt:lpstr>
      <vt:lpstr>HelveticaNeueLT Std</vt:lpstr>
      <vt:lpstr>HelveticaNeueLT Std Lt</vt:lpstr>
      <vt:lpstr>HelveticaNeueLT Std Med</vt:lpstr>
      <vt:lpstr>Source Han Sans CN Light</vt:lpstr>
      <vt:lpstr>Tahoma</vt:lpstr>
      <vt:lpstr>Times New Roman</vt:lpstr>
      <vt:lpstr>思源黑体 CN Light</vt:lpstr>
      <vt:lpstr>Office Theme</vt:lpstr>
      <vt:lpstr>PowerPoint Presentation</vt:lpstr>
      <vt:lpstr>PowerPoint Presentation</vt:lpstr>
      <vt:lpstr>General Brief</vt:lpstr>
      <vt:lpstr>USP Ecovacs N30 Pro Omni </vt:lpstr>
      <vt:lpstr>PowerPoint Presentation</vt:lpstr>
      <vt:lpstr>PowerPoint Presentation</vt:lpstr>
      <vt:lpstr>PowerPoint Presentation</vt:lpstr>
      <vt:lpstr>ZeroTangle 2.0 Anti-Tangle Technology</vt:lpstr>
      <vt:lpstr>Visual &amp; Communication Brief</vt:lpstr>
      <vt:lpstr>Mandatory Video</vt:lpstr>
      <vt:lpstr>Mandatory Video</vt:lpstr>
      <vt:lpstr>PowerPoint Presentation</vt:lpstr>
      <vt:lpstr>PowerPoint Presentation</vt:lpstr>
      <vt:lpstr>SOW: IG REELS / TIKTOK</vt:lpstr>
      <vt:lpstr>SOW :  IG REELS / TIKTOK</vt:lpstr>
      <vt:lpstr>Zero Tangle V-Shape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Mazuta Group</dc:creator>
  <cp:lastModifiedBy>Mazuta Group</cp:lastModifiedBy>
  <cp:revision>4</cp:revision>
  <dcterms:created xsi:type="dcterms:W3CDTF">2024-10-31T09:04:26Z</dcterms:created>
  <dcterms:modified xsi:type="dcterms:W3CDTF">2024-11-01T04:34:26Z</dcterms:modified>
</cp:coreProperties>
</file>