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3"/>
  </p:notesMasterIdLst>
  <p:sldIdLst>
    <p:sldId id="290" r:id="rId2"/>
  </p:sldIdLst>
  <p:sldSz cx="18288000" cy="10287000"/>
  <p:notesSz cx="6858000" cy="9144000"/>
  <p:embeddedFontLst>
    <p:embeddedFont>
      <p:font typeface="Meiryo" panose="020B0604020202020204" charset="-128"/>
      <p:regular r:id="rId4"/>
      <p:bold r:id="rId5"/>
      <p:italic r:id="rId6"/>
      <p:boldItalic r:id="rId7"/>
    </p:embeddedFont>
    <p:embeddedFont>
      <p:font typeface="Tenor Sans" panose="020B0604020202020204" charset="0"/>
      <p:regular r:id="rId8"/>
    </p:embeddedFont>
    <p:embeddedFont>
      <p:font typeface="Assistant" panose="020B0604020202020204" charset="-79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84950" autoAdjust="0"/>
  </p:normalViewPr>
  <p:slideViewPr>
    <p:cSldViewPr snapToGrid="0">
      <p:cViewPr varScale="1">
        <p:scale>
          <a:sx n="50" d="100"/>
          <a:sy n="50" d="100"/>
        </p:scale>
        <p:origin x="48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7341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/>
          <p:nvPr/>
        </p:nvSpPr>
        <p:spPr>
          <a:xfrm>
            <a:off x="0" y="0"/>
            <a:ext cx="18280075" cy="3126283"/>
          </a:xfrm>
          <a:custGeom>
            <a:avLst/>
            <a:gdLst/>
            <a:ahLst/>
            <a:cxnLst/>
            <a:rect l="l" t="t" r="r" b="b"/>
            <a:pathLst>
              <a:path w="8971816" h="1534372" extrusionOk="0">
                <a:moveTo>
                  <a:pt x="0" y="0"/>
                </a:moveTo>
                <a:lnTo>
                  <a:pt x="8971816" y="0"/>
                </a:lnTo>
                <a:lnTo>
                  <a:pt x="8971816" y="1534372"/>
                </a:lnTo>
                <a:lnTo>
                  <a:pt x="0" y="1534372"/>
                </a:lnTo>
                <a:close/>
              </a:path>
            </a:pathLst>
          </a:custGeom>
          <a:solidFill>
            <a:srgbClr val="0C48BB"/>
          </a:solidFill>
          <a:ln>
            <a:noFill/>
          </a:ln>
        </p:spPr>
      </p:sp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1034175" y="724875"/>
            <a:ext cx="13823400" cy="13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0"/>
              <a:buFont typeface="Tenor Sans"/>
              <a:buNone/>
              <a:defRPr sz="7500">
                <a:solidFill>
                  <a:schemeClr val="lt1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1716675" y="409867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●"/>
              <a:defRPr sz="2300"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○"/>
              <a:defRPr sz="2300"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■"/>
              <a:defRPr sz="2300"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●"/>
              <a:defRPr sz="2300"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○"/>
              <a:defRPr sz="2300"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■"/>
              <a:defRPr sz="2300"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●"/>
              <a:defRPr sz="2300"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○"/>
              <a:defRPr sz="2300"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■"/>
              <a:defRPr sz="2300"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/>
          <p:nvPr/>
        </p:nvSpPr>
        <p:spPr>
          <a:xfrm>
            <a:off x="0" y="0"/>
            <a:ext cx="18280075" cy="10330159"/>
          </a:xfrm>
          <a:custGeom>
            <a:avLst/>
            <a:gdLst/>
            <a:ahLst/>
            <a:cxnLst/>
            <a:rect l="l" t="t" r="r" b="b"/>
            <a:pathLst>
              <a:path w="8971816" h="1534372" extrusionOk="0">
                <a:moveTo>
                  <a:pt x="0" y="0"/>
                </a:moveTo>
                <a:lnTo>
                  <a:pt x="8971816" y="0"/>
                </a:lnTo>
                <a:lnTo>
                  <a:pt x="8971816" y="1534372"/>
                </a:lnTo>
                <a:lnTo>
                  <a:pt x="0" y="1534372"/>
                </a:lnTo>
                <a:close/>
              </a:path>
            </a:pathLst>
          </a:custGeom>
          <a:solidFill>
            <a:srgbClr val="0C48BB"/>
          </a:solidFill>
          <a:ln>
            <a:noFill/>
          </a:ln>
        </p:spPr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900475" y="4441800"/>
            <a:ext cx="52740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465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7465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7465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7465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7465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7465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7465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7465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7465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2"/>
          </p:nvPr>
        </p:nvSpPr>
        <p:spPr>
          <a:xfrm>
            <a:off x="6665375" y="4441800"/>
            <a:ext cx="52740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46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7465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74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3"/>
          </p:nvPr>
        </p:nvSpPr>
        <p:spPr>
          <a:xfrm>
            <a:off x="12522450" y="4441800"/>
            <a:ext cx="52740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46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7465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74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  <p:cxnSp>
        <p:nvCxnSpPr>
          <p:cNvPr id="26" name="Google Shape;26;p6"/>
          <p:cNvCxnSpPr/>
          <p:nvPr/>
        </p:nvCxnSpPr>
        <p:spPr>
          <a:xfrm rot="-5400000">
            <a:off x="3123221" y="6406499"/>
            <a:ext cx="61956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" name="Google Shape;27;p6"/>
          <p:cNvCxnSpPr/>
          <p:nvPr/>
        </p:nvCxnSpPr>
        <p:spPr>
          <a:xfrm rot="-5400000">
            <a:off x="8946460" y="6406499"/>
            <a:ext cx="61956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1034175" y="724875"/>
            <a:ext cx="13823400" cy="13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0"/>
              <a:buFont typeface="Tenor Sans"/>
              <a:buNone/>
              <a:defRPr sz="7500">
                <a:solidFill>
                  <a:schemeClr val="lt1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/>
          <p:nvPr/>
        </p:nvSpPr>
        <p:spPr>
          <a:xfrm>
            <a:off x="-304050" y="5575575"/>
            <a:ext cx="18592045" cy="4711422"/>
          </a:xfrm>
          <a:custGeom>
            <a:avLst/>
            <a:gdLst/>
            <a:ahLst/>
            <a:cxnLst/>
            <a:rect l="l" t="t" r="r" b="b"/>
            <a:pathLst>
              <a:path w="4816592" h="435940" extrusionOk="0">
                <a:moveTo>
                  <a:pt x="0" y="0"/>
                </a:moveTo>
                <a:lnTo>
                  <a:pt x="4816592" y="0"/>
                </a:lnTo>
                <a:lnTo>
                  <a:pt x="4816592" y="435940"/>
                </a:lnTo>
                <a:lnTo>
                  <a:pt x="0" y="435940"/>
                </a:lnTo>
                <a:close/>
              </a:path>
            </a:pathLst>
          </a:custGeom>
          <a:solidFill>
            <a:srgbClr val="0C48BB"/>
          </a:solidFill>
          <a:ln>
            <a:noFill/>
          </a:ln>
        </p:spPr>
      </p:sp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7096250" y="2865250"/>
            <a:ext cx="8431200" cy="13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00"/>
              <a:buFont typeface="Tenor Sans"/>
              <a:buNone/>
              <a:defRPr sz="7500">
                <a:solidFill>
                  <a:schemeClr val="dk2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>
            <a:spLocks noGrp="1"/>
          </p:cNvSpPr>
          <p:nvPr>
            <p:ph type="pic" idx="2"/>
          </p:nvPr>
        </p:nvSpPr>
        <p:spPr>
          <a:xfrm>
            <a:off x="-7249675" y="-36300"/>
            <a:ext cx="13866600" cy="103995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7"/>
          <p:cNvSpPr/>
          <p:nvPr/>
        </p:nvSpPr>
        <p:spPr>
          <a:xfrm>
            <a:off x="6335797" y="5495283"/>
            <a:ext cx="3086608" cy="259388"/>
          </a:xfrm>
          <a:custGeom>
            <a:avLst/>
            <a:gdLst/>
            <a:ahLst/>
            <a:cxnLst/>
            <a:rect l="l" t="t" r="r" b="b"/>
            <a:pathLst>
              <a:path w="812800" h="68305" extrusionOk="0">
                <a:moveTo>
                  <a:pt x="0" y="0"/>
                </a:moveTo>
                <a:lnTo>
                  <a:pt x="812800" y="0"/>
                </a:lnTo>
                <a:lnTo>
                  <a:pt x="812800" y="68305"/>
                </a:lnTo>
                <a:lnTo>
                  <a:pt x="0" y="68305"/>
                </a:lnTo>
                <a:close/>
              </a:path>
            </a:pathLst>
          </a:custGeom>
          <a:solidFill>
            <a:srgbClr val="B4E3EF"/>
          </a:solidFill>
          <a:ln>
            <a:noFill/>
          </a:ln>
        </p:spPr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7471950" y="595325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●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○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746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ssistant"/>
              <a:buChar char="■"/>
              <a:defRPr sz="23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/>
          <p:nvPr/>
        </p:nvSpPr>
        <p:spPr>
          <a:xfrm>
            <a:off x="-34848" y="0"/>
            <a:ext cx="18314908" cy="10282543"/>
          </a:xfrm>
          <a:custGeom>
            <a:avLst/>
            <a:gdLst/>
            <a:ahLst/>
            <a:cxnLst/>
            <a:rect l="l" t="t" r="r" b="b"/>
            <a:pathLst>
              <a:path w="8988912" h="5046647" extrusionOk="0">
                <a:moveTo>
                  <a:pt x="0" y="0"/>
                </a:moveTo>
                <a:lnTo>
                  <a:pt x="8988912" y="0"/>
                </a:lnTo>
                <a:lnTo>
                  <a:pt x="8988912" y="5046647"/>
                </a:lnTo>
                <a:lnTo>
                  <a:pt x="0" y="5046647"/>
                </a:lnTo>
                <a:close/>
              </a:path>
            </a:pathLst>
          </a:custGeom>
          <a:solidFill>
            <a:srgbClr val="0C48BB"/>
          </a:solidFill>
          <a:ln>
            <a:noFill/>
          </a:ln>
        </p:spPr>
      </p:sp>
      <p:sp>
        <p:nvSpPr>
          <p:cNvPr id="37" name="Google Shape;37;p8"/>
          <p:cNvSpPr txBox="1">
            <a:spLocks noGrp="1"/>
          </p:cNvSpPr>
          <p:nvPr>
            <p:ph type="body" idx="1"/>
          </p:nvPr>
        </p:nvSpPr>
        <p:spPr>
          <a:xfrm>
            <a:off x="4463000" y="4304700"/>
            <a:ext cx="94644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08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ssistant"/>
              <a:buChar char="●"/>
              <a:defRPr sz="35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4508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ssistant"/>
              <a:buChar char="○"/>
              <a:defRPr sz="35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4508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ssistant"/>
              <a:buChar char="■"/>
              <a:defRPr sz="35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4508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ssistant"/>
              <a:buChar char="●"/>
              <a:defRPr sz="35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4508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ssistant"/>
              <a:buChar char="○"/>
              <a:defRPr sz="35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4508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ssistant"/>
              <a:buChar char="■"/>
              <a:defRPr sz="35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4508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ssistant"/>
              <a:buChar char="●"/>
              <a:defRPr sz="35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4508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ssistant"/>
              <a:buChar char="○"/>
              <a:defRPr sz="35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45085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Assistant"/>
              <a:buChar char="■"/>
              <a:defRPr sz="3500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2377100" y="2752425"/>
            <a:ext cx="13823400" cy="13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0"/>
              <a:buFont typeface="Tenor Sans"/>
              <a:buNone/>
              <a:defRPr sz="7500">
                <a:solidFill>
                  <a:schemeClr val="lt1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-9" y="-3610"/>
            <a:ext cx="5782276" cy="10286150"/>
          </a:xfrm>
          <a:custGeom>
            <a:avLst/>
            <a:gdLst/>
            <a:ahLst/>
            <a:cxnLst/>
            <a:rect l="l" t="t" r="r" b="b"/>
            <a:pathLst>
              <a:path w="2837927" h="5048417" extrusionOk="0">
                <a:moveTo>
                  <a:pt x="0" y="0"/>
                </a:moveTo>
                <a:lnTo>
                  <a:pt x="2837927" y="0"/>
                </a:lnTo>
                <a:lnTo>
                  <a:pt x="2837927" y="5048417"/>
                </a:lnTo>
                <a:lnTo>
                  <a:pt x="0" y="5048417"/>
                </a:lnTo>
                <a:close/>
              </a:path>
            </a:pathLst>
          </a:custGeom>
          <a:solidFill>
            <a:srgbClr val="0C48BB"/>
          </a:solidFill>
          <a:ln>
            <a:noFill/>
          </a:ln>
        </p:spPr>
      </p:sp>
      <p:sp>
        <p:nvSpPr>
          <p:cNvPr id="41" name="Google Shape;41;p9"/>
          <p:cNvSpPr>
            <a:spLocks noGrp="1"/>
          </p:cNvSpPr>
          <p:nvPr>
            <p:ph type="pic" idx="2"/>
          </p:nvPr>
        </p:nvSpPr>
        <p:spPr>
          <a:xfrm>
            <a:off x="-911324" y="1969975"/>
            <a:ext cx="8172900" cy="61296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7543625" y="335237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●"/>
              <a:defRPr sz="2300"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○"/>
              <a:defRPr sz="2300"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■"/>
              <a:defRPr sz="2300"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●"/>
              <a:defRPr sz="2300"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○"/>
              <a:defRPr sz="2300"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■"/>
              <a:defRPr sz="2300"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●"/>
              <a:defRPr sz="2300"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○"/>
              <a:defRPr sz="2300"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■"/>
              <a:defRPr sz="2300"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7643275" y="1969975"/>
            <a:ext cx="13823400" cy="13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00"/>
              <a:buFont typeface="Tenor Sans"/>
              <a:buNone/>
              <a:defRPr sz="7500">
                <a:solidFill>
                  <a:schemeClr val="dk2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/>
          <p:nvPr/>
        </p:nvSpPr>
        <p:spPr>
          <a:xfrm>
            <a:off x="12503216" y="-3610"/>
            <a:ext cx="5782276" cy="10286150"/>
          </a:xfrm>
          <a:custGeom>
            <a:avLst/>
            <a:gdLst/>
            <a:ahLst/>
            <a:cxnLst/>
            <a:rect l="l" t="t" r="r" b="b"/>
            <a:pathLst>
              <a:path w="2837927" h="5048417" extrusionOk="0">
                <a:moveTo>
                  <a:pt x="0" y="0"/>
                </a:moveTo>
                <a:lnTo>
                  <a:pt x="2837927" y="0"/>
                </a:lnTo>
                <a:lnTo>
                  <a:pt x="2837927" y="5048417"/>
                </a:lnTo>
                <a:lnTo>
                  <a:pt x="0" y="5048417"/>
                </a:lnTo>
                <a:close/>
              </a:path>
            </a:pathLst>
          </a:custGeom>
          <a:solidFill>
            <a:srgbClr val="0C48BB"/>
          </a:solidFill>
          <a:ln>
            <a:noFill/>
          </a:ln>
        </p:spPr>
      </p:sp>
      <p:sp>
        <p:nvSpPr>
          <p:cNvPr id="46" name="Google Shape;46;p10"/>
          <p:cNvSpPr>
            <a:spLocks noGrp="1"/>
          </p:cNvSpPr>
          <p:nvPr>
            <p:ph type="pic" idx="2"/>
          </p:nvPr>
        </p:nvSpPr>
        <p:spPr>
          <a:xfrm>
            <a:off x="10115051" y="1908550"/>
            <a:ext cx="8172900" cy="6129600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10"/>
          <p:cNvSpPr/>
          <p:nvPr/>
        </p:nvSpPr>
        <p:spPr>
          <a:xfrm>
            <a:off x="789072" y="5612758"/>
            <a:ext cx="9974316" cy="106960"/>
          </a:xfrm>
          <a:custGeom>
            <a:avLst/>
            <a:gdLst/>
            <a:ahLst/>
            <a:cxnLst/>
            <a:rect l="l" t="t" r="r" b="b"/>
            <a:pathLst>
              <a:path w="2626548" h="28166" extrusionOk="0">
                <a:moveTo>
                  <a:pt x="0" y="0"/>
                </a:moveTo>
                <a:lnTo>
                  <a:pt x="2626548" y="0"/>
                </a:lnTo>
                <a:lnTo>
                  <a:pt x="2626548" y="28166"/>
                </a:lnTo>
                <a:lnTo>
                  <a:pt x="0" y="28166"/>
                </a:lnTo>
                <a:close/>
              </a:path>
            </a:pathLst>
          </a:custGeom>
          <a:solidFill>
            <a:srgbClr val="B4E3EF"/>
          </a:solidFill>
          <a:ln>
            <a:noFill/>
          </a:ln>
        </p:spPr>
      </p:sp>
      <p:sp>
        <p:nvSpPr>
          <p:cNvPr id="48" name="Google Shape;48;p10"/>
          <p:cNvSpPr txBox="1">
            <a:spLocks noGrp="1"/>
          </p:cNvSpPr>
          <p:nvPr>
            <p:ph type="body" idx="1"/>
          </p:nvPr>
        </p:nvSpPr>
        <p:spPr>
          <a:xfrm>
            <a:off x="1163750" y="603395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●"/>
              <a:defRPr sz="2300"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○"/>
              <a:defRPr sz="2300"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■"/>
              <a:defRPr sz="2300"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●"/>
              <a:defRPr sz="2300"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○"/>
              <a:defRPr sz="2300"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■"/>
              <a:defRPr sz="2300"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●"/>
              <a:defRPr sz="2300"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○"/>
              <a:defRPr sz="2300"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746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ssistant"/>
              <a:buChar char="■"/>
              <a:defRPr sz="2300"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title"/>
          </p:nvPr>
        </p:nvSpPr>
        <p:spPr>
          <a:xfrm>
            <a:off x="682150" y="3078925"/>
            <a:ext cx="8916900" cy="13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00"/>
              <a:buFont typeface="Tenor Sans"/>
              <a:buNone/>
              <a:defRPr sz="7500">
                <a:solidFill>
                  <a:schemeClr val="dk2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2218400" y="489735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ssistant"/>
              <a:buChar char="●"/>
              <a:defRPr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ssistant"/>
              <a:buChar char="○"/>
              <a:defRPr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ssistant"/>
              <a:buChar char="■"/>
              <a:defRPr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ssistant"/>
              <a:buChar char="●"/>
              <a:defRPr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ssistant"/>
              <a:buChar char="○"/>
              <a:defRPr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ssistant"/>
              <a:buChar char="■"/>
              <a:defRPr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ssistant"/>
              <a:buChar char="●"/>
              <a:defRPr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ssistant"/>
              <a:buChar char="○"/>
              <a:defRPr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ssistant"/>
              <a:buChar char="■"/>
              <a:defRPr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152300" y="649600"/>
            <a:ext cx="14335800" cy="338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300"/>
              <a:buFont typeface="Tenor Sans"/>
              <a:buNone/>
              <a:defRPr sz="12300">
                <a:solidFill>
                  <a:schemeClr val="dk2"/>
                </a:solidFill>
                <a:latin typeface="Tenor Sans"/>
                <a:ea typeface="Tenor Sans"/>
                <a:cs typeface="Tenor Sans"/>
                <a:sym typeface="Tenor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/>
          <p:nvPr/>
        </p:nvSpPr>
        <p:spPr>
          <a:xfrm>
            <a:off x="0" y="0"/>
            <a:ext cx="18288000" cy="1063110"/>
          </a:xfrm>
          <a:custGeom>
            <a:avLst/>
            <a:gdLst/>
            <a:ahLst/>
            <a:cxnLst/>
            <a:rect l="l" t="t" r="r" b="b"/>
            <a:pathLst>
              <a:path w="8971816" h="1534372" extrusionOk="0">
                <a:moveTo>
                  <a:pt x="0" y="0"/>
                </a:moveTo>
                <a:lnTo>
                  <a:pt x="8971816" y="0"/>
                </a:lnTo>
                <a:lnTo>
                  <a:pt x="8971816" y="1534372"/>
                </a:lnTo>
                <a:lnTo>
                  <a:pt x="0" y="1534372"/>
                </a:lnTo>
                <a:close/>
              </a:path>
            </a:pathLst>
          </a:custGeom>
          <a:solidFill>
            <a:srgbClr val="0C48BB"/>
          </a:solidFill>
          <a:ln>
            <a:noFill/>
          </a:ln>
        </p:spPr>
      </p:sp>
      <p:sp>
        <p:nvSpPr>
          <p:cNvPr id="10" name="Google Shape;108;p14"/>
          <p:cNvSpPr txBox="1"/>
          <p:nvPr/>
        </p:nvSpPr>
        <p:spPr>
          <a:xfrm>
            <a:off x="469189" y="111281"/>
            <a:ext cx="17349622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 dirty="0" smtClean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Tenor Sans"/>
                <a:sym typeface="Tenor Sans"/>
              </a:rPr>
              <a:t>Content Brief- AEON </a:t>
            </a:r>
            <a:r>
              <a:rPr lang="en-US" sz="6000" b="0" i="0" u="none" strike="noStrike" cap="none" dirty="0" err="1" smtClean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Tenor Sans"/>
                <a:sym typeface="Tenor Sans"/>
              </a:rPr>
              <a:t>Biznet</a:t>
            </a:r>
            <a:r>
              <a:rPr lang="en-US" sz="6000" b="0" i="0" u="none" strike="noStrike" cap="none" dirty="0" smtClean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Tenor Sans"/>
                <a:sym typeface="Tenor Sans"/>
              </a:rPr>
              <a:t> Card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9227" y="1345841"/>
            <a:ext cx="17569545" cy="833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Opening: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pasti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punya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>
                <a:latin typeface="Arial" panose="020B0604020202020204" pitchFamily="34" charset="0"/>
                <a:cs typeface="Arial" panose="020B0604020202020204" pitchFamily="34" charset="0"/>
              </a:rPr>
              <a:t>pengeluaran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>
                <a:latin typeface="Arial" panose="020B0604020202020204" pitchFamily="34" charset="0"/>
                <a:cs typeface="Arial" panose="020B0604020202020204" pitchFamily="34" charset="0"/>
              </a:rPr>
              <a:t>rutin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1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belanja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bulanan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100" dirty="0" err="1">
                <a:latin typeface="Arial" panose="020B0604020202020204" pitchFamily="34" charset="0"/>
                <a:cs typeface="Arial" panose="020B0604020202020204" pitchFamily="34" charset="0"/>
              </a:rPr>
              <a:t>sampai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>
                <a:latin typeface="Arial" panose="020B0604020202020204" pitchFamily="34" charset="0"/>
                <a:cs typeface="Arial" panose="020B0604020202020204" pitchFamily="34" charset="0"/>
              </a:rPr>
              <a:t>bayar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tagihan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internet, nah pas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banget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nih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Kredit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kasih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benefit di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pakai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opening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talent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buka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laptop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seolah-olah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belanja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online, order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makanan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online,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main game (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mabar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lnSpc>
                <a:spcPct val="150000"/>
              </a:lnSpc>
            </a:pPr>
            <a:endParaRPr lang="en-GB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Main Content: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Introducing AEON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Biznet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Card-&gt;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kolaborasi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AEON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Biznet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redit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kasih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benefit di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harian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Mention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Biznet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Card benefit: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Free annual fee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selamanya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jadi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gak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mikir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bayar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tahunan</a:t>
            </a:r>
            <a:endParaRPr lang="en-GB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butuh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internet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? #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Pake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Biznet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AEON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Biznet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Card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dapatkan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gratis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layanan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cashback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Rp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600.000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Belanja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bulanan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makin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hemat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ashback 10% di AEON Store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Rp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300.000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tiap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Closing</a:t>
            </a:r>
          </a:p>
          <a:p>
            <a:pPr>
              <a:lnSpc>
                <a:spcPct val="150000"/>
              </a:lnSpc>
            </a:pP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pengguna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Biznet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kalian yang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cari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kredit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benefit,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bebas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serba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simple, AEON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Biznet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Card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opsi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aktivitas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CTA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pengajuan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Kartu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Kredit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AEON </a:t>
            </a:r>
            <a:r>
              <a:rPr lang="en-GB" sz="2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Biznet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di https://</a:t>
            </a:r>
            <a:r>
              <a:rPr lang="en-GB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www.aeon.co.id/kartu-kredit/manfaataeonbiznetcard</a:t>
            </a:r>
            <a:endParaRPr lang="en-GB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824186"/>
      </p:ext>
    </p:extLst>
  </p:cSld>
  <p:clrMapOvr>
    <a:masterClrMapping/>
  </p:clrMapOvr>
</p:sld>
</file>

<file path=ppt/theme/theme1.xml><?xml version="1.0" encoding="utf-8"?>
<a:theme xmlns:a="http://schemas.openxmlformats.org/drawingml/2006/main" name="Blue and White Simple Basic Company Roadmap Presentation">
  <a:themeElements>
    <a:clrScheme name="Office">
      <a:dk1>
        <a:srgbClr val="000000"/>
      </a:dk1>
      <a:lt1>
        <a:srgbClr val="FFFFFF"/>
      </a:lt1>
      <a:dk2>
        <a:srgbClr val="0C48BB"/>
      </a:dk2>
      <a:lt2>
        <a:srgbClr val="EEECE1"/>
      </a:lt2>
      <a:accent1>
        <a:srgbClr val="4F81BD"/>
      </a:accent1>
      <a:accent2>
        <a:srgbClr val="F6F6F6"/>
      </a:accent2>
      <a:accent3>
        <a:srgbClr val="B4E3EF"/>
      </a:accent3>
      <a:accent4>
        <a:srgbClr val="0C48BB"/>
      </a:accent4>
      <a:accent5>
        <a:srgbClr val="6488D2"/>
      </a:accent5>
      <a:accent6>
        <a:srgbClr val="D8D8D8"/>
      </a:accent6>
      <a:hlink>
        <a:srgbClr val="0C48BB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9216</TotalTime>
  <Words>201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Meiryo</vt:lpstr>
      <vt:lpstr>Tenor Sans</vt:lpstr>
      <vt:lpstr>Assistant</vt:lpstr>
      <vt:lpstr>Blue and White Simple Basic Company Roadmap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AEON-BIZNET CARD BENEFIT</dc:title>
  <dc:creator>Atikah Nur Fajriah</dc:creator>
  <cp:lastModifiedBy>Astari Feninta Anriyanti</cp:lastModifiedBy>
  <cp:revision>111</cp:revision>
  <dcterms:modified xsi:type="dcterms:W3CDTF">2025-08-25T07:21:58Z</dcterms:modified>
</cp:coreProperties>
</file>