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6" r:id="rId5"/>
    <p:sldMasterId id="214748370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Figtree"/>
      <p:regular r:id="rId24"/>
      <p:bold r:id="rId25"/>
      <p:italic r:id="rId26"/>
      <p:boldItalic r:id="rId27"/>
    </p:embeddedFont>
    <p:embeddedFont>
      <p:font typeface="Jost Light"/>
      <p:regular r:id="rId28"/>
      <p:bold r:id="rId29"/>
      <p:italic r:id="rId30"/>
      <p:boldItalic r:id="rId31"/>
    </p:embeddedFont>
    <p:embeddedFont>
      <p:font typeface="Plus Jakarta Sans"/>
      <p:regular r:id="rId32"/>
      <p:bold r:id="rId33"/>
      <p:italic r:id="rId34"/>
      <p:boldItalic r:id="rId35"/>
    </p:embeddedFont>
    <p:embeddedFont>
      <p:font typeface="Inter"/>
      <p:regular r:id="rId36"/>
      <p:bold r:id="rId37"/>
      <p:italic r:id="rId38"/>
      <p:boldItalic r:id="rId39"/>
    </p:embeddedFont>
    <p:embeddedFont>
      <p:font typeface="Figtree Light"/>
      <p:regular r:id="rId40"/>
      <p:bold r:id="rId41"/>
      <p:italic r:id="rId42"/>
      <p:boldItalic r:id="rId43"/>
    </p:embeddedFont>
    <p:embeddedFont>
      <p:font typeface="Jost"/>
      <p:regular r:id="rId44"/>
      <p:bold r:id="rId45"/>
      <p:italic r:id="rId46"/>
      <p:boldItalic r:id="rId47"/>
    </p:embeddedFont>
    <p:embeddedFont>
      <p:font typeface="Plus Jakarta Sans Medium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10F2ACF-7426-4CDF-B1F0-CEE366BAF2F9}">
  <a:tblStyle styleId="{F10F2ACF-7426-4CDF-B1F0-CEE366BAF2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gtreeLight-regular.fntdata"/><Relationship Id="rId42" Type="http://schemas.openxmlformats.org/officeDocument/2006/relationships/font" Target="fonts/FigtreeLight-italic.fntdata"/><Relationship Id="rId41" Type="http://schemas.openxmlformats.org/officeDocument/2006/relationships/font" Target="fonts/FigtreeLight-bold.fntdata"/><Relationship Id="rId44" Type="http://schemas.openxmlformats.org/officeDocument/2006/relationships/font" Target="fonts/Jost-regular.fntdata"/><Relationship Id="rId43" Type="http://schemas.openxmlformats.org/officeDocument/2006/relationships/font" Target="fonts/FigtreeLight-boldItalic.fntdata"/><Relationship Id="rId46" Type="http://schemas.openxmlformats.org/officeDocument/2006/relationships/font" Target="fonts/Jost-italic.fntdata"/><Relationship Id="rId45" Type="http://schemas.openxmlformats.org/officeDocument/2006/relationships/font" Target="fonts/Jos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PlusJakartaSansMedium-regular.fntdata"/><Relationship Id="rId47" Type="http://schemas.openxmlformats.org/officeDocument/2006/relationships/font" Target="fonts/Jost-boldItalic.fntdata"/><Relationship Id="rId49" Type="http://schemas.openxmlformats.org/officeDocument/2006/relationships/font" Target="fonts/PlusJakartaSansMedium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JostLight-boldItalic.fntdata"/><Relationship Id="rId30" Type="http://schemas.openxmlformats.org/officeDocument/2006/relationships/font" Target="fonts/JostLight-italic.fntdata"/><Relationship Id="rId33" Type="http://schemas.openxmlformats.org/officeDocument/2006/relationships/font" Target="fonts/PlusJakartaSans-bold.fntdata"/><Relationship Id="rId32" Type="http://schemas.openxmlformats.org/officeDocument/2006/relationships/font" Target="fonts/PlusJakartaSans-regular.fntdata"/><Relationship Id="rId35" Type="http://schemas.openxmlformats.org/officeDocument/2006/relationships/font" Target="fonts/PlusJakartaSans-boldItalic.fntdata"/><Relationship Id="rId34" Type="http://schemas.openxmlformats.org/officeDocument/2006/relationships/font" Target="fonts/PlusJakartaSans-italic.fntdata"/><Relationship Id="rId37" Type="http://schemas.openxmlformats.org/officeDocument/2006/relationships/font" Target="fonts/Inter-bold.fntdata"/><Relationship Id="rId36" Type="http://schemas.openxmlformats.org/officeDocument/2006/relationships/font" Target="fonts/Inter-regular.fntdata"/><Relationship Id="rId39" Type="http://schemas.openxmlformats.org/officeDocument/2006/relationships/font" Target="fonts/Inter-boldItalic.fntdata"/><Relationship Id="rId38" Type="http://schemas.openxmlformats.org/officeDocument/2006/relationships/font" Target="fonts/Inter-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Figtree-regular.fntdata"/><Relationship Id="rId23" Type="http://schemas.openxmlformats.org/officeDocument/2006/relationships/slide" Target="slides/slide16.xml"/><Relationship Id="rId26" Type="http://schemas.openxmlformats.org/officeDocument/2006/relationships/font" Target="fonts/Figtree-italic.fntdata"/><Relationship Id="rId25" Type="http://schemas.openxmlformats.org/officeDocument/2006/relationships/font" Target="fonts/Figtree-bold.fntdata"/><Relationship Id="rId28" Type="http://schemas.openxmlformats.org/officeDocument/2006/relationships/font" Target="fonts/JostLight-regular.fntdata"/><Relationship Id="rId27" Type="http://schemas.openxmlformats.org/officeDocument/2006/relationships/font" Target="fonts/Figtree-boldItalic.fntdata"/><Relationship Id="rId29" Type="http://schemas.openxmlformats.org/officeDocument/2006/relationships/font" Target="fonts/JostLight-bold.fntdata"/><Relationship Id="rId51" Type="http://schemas.openxmlformats.org/officeDocument/2006/relationships/font" Target="fonts/PlusJakartaSansMedium-boldItalic.fntdata"/><Relationship Id="rId50" Type="http://schemas.openxmlformats.org/officeDocument/2006/relationships/font" Target="fonts/PlusJakartaSansMedium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5dc250cbf5_0_2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5dc250cbf5_0_2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68c4161f6a_0_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368c4161f6a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8ef6d79315_0_6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8ef6d79315_0_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8ef6d7931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8ef6d7931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8ef6d79315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8ef6d79315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8ef6d79315_0_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8ef6d79315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8ef6d7931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8ef6d7931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7507f7111b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7507f7111b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7507f7111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7507f7111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7507f7111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7507f7111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8ef6d7931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8ef6d7931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8ef6d79315_0_5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8ef6d79315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68c4161f6a_0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68c4161f6a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8ef6d79315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8ef6d79315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8ef6d79315_0_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8ef6d79315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8ef6d7931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8ef6d7931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BLANK_1">
    <p:bg>
      <p:bgPr>
        <a:solidFill>
          <a:schemeClr val="accent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6849412" y="229900"/>
            <a:ext cx="2068500" cy="2068500"/>
          </a:xfrm>
          <a:prstGeom prst="roundRect">
            <a:avLst>
              <a:gd fmla="val 12219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228600" y="229900"/>
            <a:ext cx="4349400" cy="4683600"/>
          </a:xfrm>
          <a:prstGeom prst="roundRect">
            <a:avLst>
              <a:gd fmla="val 584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4679587" y="229900"/>
            <a:ext cx="2068500" cy="2068500"/>
          </a:xfrm>
          <a:prstGeom prst="roundRect">
            <a:avLst>
              <a:gd fmla="val 12219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</a:t>
            </a:r>
            <a:endParaRPr>
              <a:solidFill>
                <a:schemeClr val="accent2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4679599" y="2404695"/>
            <a:ext cx="4238400" cy="2508900"/>
          </a:xfrm>
          <a:prstGeom prst="roundRect">
            <a:avLst>
              <a:gd fmla="val 1013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4524845" y="724771"/>
            <a:ext cx="2377504" cy="1078596"/>
            <a:chOff x="4571989" y="769200"/>
            <a:chExt cx="2320422" cy="1052700"/>
          </a:xfrm>
        </p:grpSpPr>
        <p:sp>
          <p:nvSpPr>
            <p:cNvPr id="56" name="Google Shape;56;p13"/>
            <p:cNvSpPr/>
            <p:nvPr/>
          </p:nvSpPr>
          <p:spPr>
            <a:xfrm>
              <a:off x="5691810" y="769200"/>
              <a:ext cx="1200600" cy="1052700"/>
            </a:xfrm>
            <a:prstGeom prst="pie">
              <a:avLst>
                <a:gd fmla="val 5410573" name="adj1"/>
                <a:gd fmla="val 1620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 flipH="1">
              <a:off x="4571989" y="769200"/>
              <a:ext cx="1200600" cy="1052700"/>
            </a:xfrm>
            <a:prstGeom prst="pie">
              <a:avLst>
                <a:gd fmla="val 5410573" name="adj1"/>
                <a:gd fmla="val 1620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</p:grpSp>
      <p:grpSp>
        <p:nvGrpSpPr>
          <p:cNvPr id="58" name="Google Shape;58;p13"/>
          <p:cNvGrpSpPr/>
          <p:nvPr/>
        </p:nvGrpSpPr>
        <p:grpSpPr>
          <a:xfrm>
            <a:off x="7352898" y="762044"/>
            <a:ext cx="1061865" cy="1004215"/>
            <a:chOff x="7312075" y="834700"/>
            <a:chExt cx="1022400" cy="966799"/>
          </a:xfrm>
        </p:grpSpPr>
        <p:sp>
          <p:nvSpPr>
            <p:cNvPr id="59" name="Google Shape;59;p13"/>
            <p:cNvSpPr/>
            <p:nvPr/>
          </p:nvSpPr>
          <p:spPr>
            <a:xfrm>
              <a:off x="7312075" y="834700"/>
              <a:ext cx="1022400" cy="438000"/>
            </a:xfrm>
            <a:prstGeom prst="roundRect">
              <a:avLst>
                <a:gd fmla="val 50000" name="adj"/>
              </a:avLst>
            </a:prstGeom>
            <a:noFill/>
            <a:ln cap="flat" cmpd="sng" w="1143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7312075" y="1363499"/>
              <a:ext cx="1022400" cy="438000"/>
            </a:xfrm>
            <a:prstGeom prst="roundRect">
              <a:avLst>
                <a:gd fmla="val 50000" name="adj"/>
              </a:avLst>
            </a:prstGeom>
            <a:noFill/>
            <a:ln cap="flat" cmpd="sng" w="1143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4897375" y="2609925"/>
            <a:ext cx="36798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us Jakarta Sans Medium"/>
              <a:buNone/>
              <a:defRPr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type="title"/>
          </p:nvPr>
        </p:nvSpPr>
        <p:spPr>
          <a:xfrm>
            <a:off x="563400" y="3695700"/>
            <a:ext cx="3679800" cy="93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Alt 1">
  <p:cSld name="CUSTOM_7_1_1_1_1_1_1_1_1_1_1_1_1_1_1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228225" y="1298200"/>
            <a:ext cx="2712000" cy="1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70" name="Google Shape;70;p15"/>
          <p:cNvSpPr txBox="1"/>
          <p:nvPr>
            <p:ph type="title"/>
          </p:nvPr>
        </p:nvSpPr>
        <p:spPr>
          <a:xfrm>
            <a:off x="228225" y="4579187"/>
            <a:ext cx="7310400" cy="4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 Light"/>
              <a:buNone/>
              <a:defRPr sz="800">
                <a:latin typeface="Figtree Light"/>
                <a:ea typeface="Figtree Light"/>
                <a:cs typeface="Figtree Light"/>
                <a:sym typeface="Figtre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2" type="subTitle"/>
          </p:nvPr>
        </p:nvSpPr>
        <p:spPr>
          <a:xfrm>
            <a:off x="228225" y="2260925"/>
            <a:ext cx="5340300" cy="2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3" type="title"/>
          </p:nvPr>
        </p:nvSpPr>
        <p:spPr>
          <a:xfrm>
            <a:off x="189618" y="1545733"/>
            <a:ext cx="8278500" cy="1444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gtree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73" name="Google Shape;7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2">
  <p:cSld name="CUSTOM_1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0" y="0"/>
            <a:ext cx="2406900" cy="2406900"/>
          </a:xfrm>
          <a:prstGeom prst="rect">
            <a:avLst/>
          </a:prstGeom>
          <a:gradFill>
            <a:gsLst>
              <a:gs pos="0">
                <a:schemeClr val="lt2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b="100%" l="0%" r="100%" t="0%"/>
            </a:path>
            <a:tileRect b="0%" l="-100%" r="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3809850" y="1269500"/>
            <a:ext cx="2884500" cy="36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2" type="title"/>
          </p:nvPr>
        </p:nvSpPr>
        <p:spPr>
          <a:xfrm>
            <a:off x="3154650" y="3495050"/>
            <a:ext cx="592800" cy="36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3"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4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5" type="title"/>
          </p:nvPr>
        </p:nvSpPr>
        <p:spPr>
          <a:xfrm>
            <a:off x="3809850" y="1714600"/>
            <a:ext cx="2884500" cy="36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6" type="title"/>
          </p:nvPr>
        </p:nvSpPr>
        <p:spPr>
          <a:xfrm>
            <a:off x="3809850" y="2159700"/>
            <a:ext cx="2884500" cy="36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7" type="title"/>
          </p:nvPr>
        </p:nvSpPr>
        <p:spPr>
          <a:xfrm>
            <a:off x="3809850" y="2593988"/>
            <a:ext cx="2884500" cy="36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8" type="title"/>
          </p:nvPr>
        </p:nvSpPr>
        <p:spPr>
          <a:xfrm>
            <a:off x="3809850" y="3036613"/>
            <a:ext cx="2884500" cy="36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9" type="title"/>
          </p:nvPr>
        </p:nvSpPr>
        <p:spPr>
          <a:xfrm>
            <a:off x="3809850" y="3479238"/>
            <a:ext cx="2884500" cy="36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13" type="title"/>
          </p:nvPr>
        </p:nvSpPr>
        <p:spPr>
          <a:xfrm>
            <a:off x="3154650" y="3049925"/>
            <a:ext cx="592800" cy="368100"/>
          </a:xfrm>
          <a:prstGeom prst="rect">
            <a:avLst/>
          </a:prstGeom>
        </p:spPr>
        <p:txBody>
          <a:bodyPr anchorCtr="0" anchor="ctr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4" type="title"/>
          </p:nvPr>
        </p:nvSpPr>
        <p:spPr>
          <a:xfrm>
            <a:off x="3154650" y="2604813"/>
            <a:ext cx="592800" cy="36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15" type="title"/>
          </p:nvPr>
        </p:nvSpPr>
        <p:spPr>
          <a:xfrm>
            <a:off x="3154650" y="2159700"/>
            <a:ext cx="592800" cy="36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6" type="title"/>
          </p:nvPr>
        </p:nvSpPr>
        <p:spPr>
          <a:xfrm>
            <a:off x="3154650" y="1714588"/>
            <a:ext cx="592800" cy="36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7" type="title"/>
          </p:nvPr>
        </p:nvSpPr>
        <p:spPr>
          <a:xfrm>
            <a:off x="3154650" y="1269488"/>
            <a:ext cx="592800" cy="36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18" type="title"/>
          </p:nvPr>
        </p:nvSpPr>
        <p:spPr>
          <a:xfrm>
            <a:off x="228600" y="457200"/>
            <a:ext cx="5762400" cy="4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2">
            <a:alphaModFix/>
          </a:blip>
          <a:srcRect b="4577" l="43954" r="-43874" t="-3882"/>
          <a:stretch/>
        </p:blipFill>
        <p:spPr>
          <a:xfrm rot="5400000">
            <a:off x="4436299" y="2014550"/>
            <a:ext cx="9136901" cy="510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 team - Alt 1">
  <p:cSld name="CUSTOM_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>
            <p:ph idx="2" type="pic"/>
          </p:nvPr>
        </p:nvSpPr>
        <p:spPr>
          <a:xfrm>
            <a:off x="0" y="-9000"/>
            <a:ext cx="3054300" cy="32529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7"/>
          <p:cNvSpPr/>
          <p:nvPr>
            <p:ph idx="3" type="pic"/>
          </p:nvPr>
        </p:nvSpPr>
        <p:spPr>
          <a:xfrm>
            <a:off x="3044117" y="-9000"/>
            <a:ext cx="3054300" cy="32529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7"/>
          <p:cNvSpPr/>
          <p:nvPr>
            <p:ph idx="4" type="pic"/>
          </p:nvPr>
        </p:nvSpPr>
        <p:spPr>
          <a:xfrm>
            <a:off x="6088233" y="-9000"/>
            <a:ext cx="3054300" cy="32529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7"/>
          <p:cNvSpPr txBox="1"/>
          <p:nvPr>
            <p:ph type="title"/>
          </p:nvPr>
        </p:nvSpPr>
        <p:spPr>
          <a:xfrm>
            <a:off x="228675" y="3337800"/>
            <a:ext cx="2671800" cy="21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5" type="title"/>
          </p:nvPr>
        </p:nvSpPr>
        <p:spPr>
          <a:xfrm>
            <a:off x="228675" y="3551100"/>
            <a:ext cx="2671800" cy="21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228675" y="4256750"/>
            <a:ext cx="2660100" cy="4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99" name="Google Shape;99;p17"/>
          <p:cNvSpPr txBox="1"/>
          <p:nvPr>
            <p:ph idx="6" type="title"/>
          </p:nvPr>
        </p:nvSpPr>
        <p:spPr>
          <a:xfrm>
            <a:off x="3235367" y="3337800"/>
            <a:ext cx="2671800" cy="21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7" type="title"/>
          </p:nvPr>
        </p:nvSpPr>
        <p:spPr>
          <a:xfrm>
            <a:off x="3235367" y="3551100"/>
            <a:ext cx="2671800" cy="21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101" name="Google Shape;101;p17"/>
          <p:cNvSpPr txBox="1"/>
          <p:nvPr>
            <p:ph idx="8" type="body"/>
          </p:nvPr>
        </p:nvSpPr>
        <p:spPr>
          <a:xfrm>
            <a:off x="3241214" y="4256750"/>
            <a:ext cx="2660100" cy="4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102" name="Google Shape;102;p17"/>
          <p:cNvSpPr txBox="1"/>
          <p:nvPr>
            <p:ph idx="9" type="title"/>
          </p:nvPr>
        </p:nvSpPr>
        <p:spPr>
          <a:xfrm>
            <a:off x="6279483" y="3337800"/>
            <a:ext cx="2671800" cy="21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103" name="Google Shape;103;p17"/>
          <p:cNvSpPr txBox="1"/>
          <p:nvPr>
            <p:ph idx="13" type="title"/>
          </p:nvPr>
        </p:nvSpPr>
        <p:spPr>
          <a:xfrm>
            <a:off x="6279483" y="3551100"/>
            <a:ext cx="2671800" cy="21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4" type="body"/>
          </p:nvPr>
        </p:nvSpPr>
        <p:spPr>
          <a:xfrm>
            <a:off x="6285328" y="4256750"/>
            <a:ext cx="2660100" cy="4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 team - Alt 2">
  <p:cSld name="CUSTOM_1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/>
          <p:nvPr/>
        </p:nvSpPr>
        <p:spPr>
          <a:xfrm rot="-2700000">
            <a:off x="1338758" y="-3230594"/>
            <a:ext cx="6464087" cy="6464087"/>
          </a:xfrm>
          <a:prstGeom prst="rtTriangle">
            <a:avLst/>
          </a:prstGeom>
          <a:gradFill>
            <a:gsLst>
              <a:gs pos="0">
                <a:schemeClr val="accent5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7" name="Google Shape;107;p18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108" name="Google Shape;108;p18"/>
          <p:cNvSpPr txBox="1"/>
          <p:nvPr>
            <p:ph idx="2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3" type="title"/>
          </p:nvPr>
        </p:nvSpPr>
        <p:spPr>
          <a:xfrm>
            <a:off x="228600" y="457200"/>
            <a:ext cx="6282300" cy="4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110" name="Google Shape;110;p18"/>
          <p:cNvSpPr txBox="1"/>
          <p:nvPr>
            <p:ph idx="4" type="title"/>
          </p:nvPr>
        </p:nvSpPr>
        <p:spPr>
          <a:xfrm>
            <a:off x="339875" y="3589925"/>
            <a:ext cx="1225200" cy="172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111" name="Google Shape;111;p18"/>
          <p:cNvSpPr txBox="1"/>
          <p:nvPr>
            <p:ph idx="5" type="title"/>
          </p:nvPr>
        </p:nvSpPr>
        <p:spPr>
          <a:xfrm>
            <a:off x="339875" y="4026125"/>
            <a:ext cx="1225200" cy="207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112" name="Google Shape;112;p18"/>
          <p:cNvSpPr txBox="1"/>
          <p:nvPr>
            <p:ph idx="6" type="title"/>
          </p:nvPr>
        </p:nvSpPr>
        <p:spPr>
          <a:xfrm>
            <a:off x="1807977" y="3589925"/>
            <a:ext cx="1225200" cy="172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113" name="Google Shape;113;p18"/>
          <p:cNvSpPr txBox="1"/>
          <p:nvPr>
            <p:ph idx="7" type="title"/>
          </p:nvPr>
        </p:nvSpPr>
        <p:spPr>
          <a:xfrm>
            <a:off x="1807977" y="4026125"/>
            <a:ext cx="1225200" cy="207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idx="8" type="title"/>
          </p:nvPr>
        </p:nvSpPr>
        <p:spPr>
          <a:xfrm>
            <a:off x="3275545" y="3589925"/>
            <a:ext cx="1225200" cy="172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115" name="Google Shape;115;p18"/>
          <p:cNvSpPr txBox="1"/>
          <p:nvPr>
            <p:ph idx="9" type="title"/>
          </p:nvPr>
        </p:nvSpPr>
        <p:spPr>
          <a:xfrm>
            <a:off x="3275545" y="4026125"/>
            <a:ext cx="1225200" cy="207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116" name="Google Shape;116;p18"/>
          <p:cNvSpPr txBox="1"/>
          <p:nvPr>
            <p:ph idx="13" type="title"/>
          </p:nvPr>
        </p:nvSpPr>
        <p:spPr>
          <a:xfrm>
            <a:off x="4743373" y="3589925"/>
            <a:ext cx="1225200" cy="172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117" name="Google Shape;117;p18"/>
          <p:cNvSpPr txBox="1"/>
          <p:nvPr>
            <p:ph idx="14" type="title"/>
          </p:nvPr>
        </p:nvSpPr>
        <p:spPr>
          <a:xfrm>
            <a:off x="4743373" y="4026125"/>
            <a:ext cx="1225200" cy="207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118" name="Google Shape;118;p18"/>
          <p:cNvSpPr txBox="1"/>
          <p:nvPr>
            <p:ph idx="15" type="title"/>
          </p:nvPr>
        </p:nvSpPr>
        <p:spPr>
          <a:xfrm>
            <a:off x="6205996" y="3589925"/>
            <a:ext cx="1225200" cy="172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119" name="Google Shape;119;p18"/>
          <p:cNvSpPr txBox="1"/>
          <p:nvPr>
            <p:ph idx="16" type="title"/>
          </p:nvPr>
        </p:nvSpPr>
        <p:spPr>
          <a:xfrm>
            <a:off x="6205996" y="4026125"/>
            <a:ext cx="1225200" cy="207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7" type="title"/>
          </p:nvPr>
        </p:nvSpPr>
        <p:spPr>
          <a:xfrm>
            <a:off x="7683660" y="3589925"/>
            <a:ext cx="1225200" cy="172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121" name="Google Shape;121;p18"/>
          <p:cNvSpPr txBox="1"/>
          <p:nvPr>
            <p:ph idx="18" type="title"/>
          </p:nvPr>
        </p:nvSpPr>
        <p:spPr>
          <a:xfrm>
            <a:off x="7683660" y="4026125"/>
            <a:ext cx="1225200" cy="207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122" name="Google Shape;122;p18"/>
          <p:cNvSpPr/>
          <p:nvPr>
            <p:ph idx="19" type="pic"/>
          </p:nvPr>
        </p:nvSpPr>
        <p:spPr>
          <a:xfrm>
            <a:off x="1726022" y="1991825"/>
            <a:ext cx="1288500" cy="1363800"/>
          </a:xfrm>
          <a:prstGeom prst="roundRect">
            <a:avLst>
              <a:gd fmla="val 6764" name="adj"/>
            </a:avLst>
          </a:prstGeom>
          <a:noFill/>
          <a:ln>
            <a:noFill/>
          </a:ln>
        </p:spPr>
      </p:sp>
      <p:sp>
        <p:nvSpPr>
          <p:cNvPr id="123" name="Google Shape;123;p18"/>
          <p:cNvSpPr/>
          <p:nvPr>
            <p:ph idx="20" type="pic"/>
          </p:nvPr>
        </p:nvSpPr>
        <p:spPr>
          <a:xfrm>
            <a:off x="3194345" y="1991825"/>
            <a:ext cx="1288500" cy="1363800"/>
          </a:xfrm>
          <a:prstGeom prst="roundRect">
            <a:avLst>
              <a:gd fmla="val 6764" name="adj"/>
            </a:avLst>
          </a:prstGeom>
          <a:noFill/>
          <a:ln>
            <a:noFill/>
          </a:ln>
        </p:spPr>
      </p:sp>
      <p:sp>
        <p:nvSpPr>
          <p:cNvPr id="124" name="Google Shape;124;p18"/>
          <p:cNvSpPr/>
          <p:nvPr>
            <p:ph idx="21" type="pic"/>
          </p:nvPr>
        </p:nvSpPr>
        <p:spPr>
          <a:xfrm>
            <a:off x="4662668" y="1991825"/>
            <a:ext cx="1288500" cy="1363800"/>
          </a:xfrm>
          <a:prstGeom prst="roundRect">
            <a:avLst>
              <a:gd fmla="val 6764" name="adj"/>
            </a:avLst>
          </a:prstGeom>
          <a:noFill/>
          <a:ln>
            <a:noFill/>
          </a:ln>
        </p:spPr>
      </p:sp>
      <p:sp>
        <p:nvSpPr>
          <p:cNvPr id="125" name="Google Shape;125;p18"/>
          <p:cNvSpPr/>
          <p:nvPr>
            <p:ph idx="22" type="pic"/>
          </p:nvPr>
        </p:nvSpPr>
        <p:spPr>
          <a:xfrm>
            <a:off x="6130990" y="1991825"/>
            <a:ext cx="1288500" cy="1363800"/>
          </a:xfrm>
          <a:prstGeom prst="roundRect">
            <a:avLst>
              <a:gd fmla="val 6764" name="adj"/>
            </a:avLst>
          </a:prstGeom>
          <a:noFill/>
          <a:ln>
            <a:noFill/>
          </a:ln>
        </p:spPr>
      </p:sp>
      <p:sp>
        <p:nvSpPr>
          <p:cNvPr id="126" name="Google Shape;126;p18"/>
          <p:cNvSpPr/>
          <p:nvPr>
            <p:ph idx="23" type="pic"/>
          </p:nvPr>
        </p:nvSpPr>
        <p:spPr>
          <a:xfrm>
            <a:off x="7599313" y="1991825"/>
            <a:ext cx="1288500" cy="1363800"/>
          </a:xfrm>
          <a:prstGeom prst="roundRect">
            <a:avLst>
              <a:gd fmla="val 6764" name="adj"/>
            </a:avLst>
          </a:prstGeom>
          <a:noFill/>
          <a:ln>
            <a:noFill/>
          </a:ln>
        </p:spPr>
      </p:sp>
      <p:sp>
        <p:nvSpPr>
          <p:cNvPr id="127" name="Google Shape;127;p18"/>
          <p:cNvSpPr/>
          <p:nvPr>
            <p:ph idx="24" type="pic"/>
          </p:nvPr>
        </p:nvSpPr>
        <p:spPr>
          <a:xfrm>
            <a:off x="257700" y="1991825"/>
            <a:ext cx="1288500" cy="1363800"/>
          </a:xfrm>
          <a:prstGeom prst="roundRect">
            <a:avLst>
              <a:gd fmla="val 676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1">
  <p:cSld name="CUSTOM_8_1_1_1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2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3" type="title"/>
          </p:nvPr>
        </p:nvSpPr>
        <p:spPr>
          <a:xfrm>
            <a:off x="228600" y="457200"/>
            <a:ext cx="4296600" cy="4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- Alt 1">
  <p:cSld name="CUSTOM_8_1_1_1_1_1_1_1_1_1_1_1_1_1_1_1_1_1_1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0" y="0"/>
            <a:ext cx="2406900" cy="2406900"/>
          </a:xfrm>
          <a:prstGeom prst="rect">
            <a:avLst/>
          </a:prstGeom>
          <a:gradFill>
            <a:gsLst>
              <a:gs pos="0">
                <a:schemeClr val="lt2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b="100%" l="0%" r="100%" t="0%"/>
            </a:path>
            <a:tileRect b="0%" l="-100%" r="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34" name="Google Shape;134;p20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idx="2" type="title"/>
          </p:nvPr>
        </p:nvSpPr>
        <p:spPr>
          <a:xfrm>
            <a:off x="228600" y="457200"/>
            <a:ext cx="3432600" cy="4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pic>
        <p:nvPicPr>
          <p:cNvPr descr="Free Images : landscape, nature, horizon, mountain, sky, night ..." id="136" name="Google Shape;136;p20"/>
          <p:cNvPicPr preferRelativeResize="0"/>
          <p:nvPr/>
        </p:nvPicPr>
        <p:blipFill rotWithShape="1">
          <a:blip r:embed="rId2">
            <a:alphaModFix/>
          </a:blip>
          <a:srcRect b="0" l="23232" r="29975" t="0"/>
          <a:stretch/>
        </p:blipFill>
        <p:spPr>
          <a:xfrm>
            <a:off x="7541887" y="0"/>
            <a:ext cx="160407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>
            <p:ph idx="1" type="subTitle"/>
          </p:nvPr>
        </p:nvSpPr>
        <p:spPr>
          <a:xfrm>
            <a:off x="228950" y="1419750"/>
            <a:ext cx="5154900" cy="228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138" name="Google Shape;138;p20"/>
          <p:cNvSpPr/>
          <p:nvPr/>
        </p:nvSpPr>
        <p:spPr>
          <a:xfrm>
            <a:off x="6077650" y="0"/>
            <a:ext cx="1462200" cy="51435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Alt 1">
  <p:cSld name="CUSTOM_8_1_1_1_1_1_1_1_1_1_1_1_1_1_1_1_1_1_1_1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0" y="0"/>
            <a:ext cx="3776100" cy="3776100"/>
          </a:xfrm>
          <a:prstGeom prst="rect">
            <a:avLst/>
          </a:prstGeom>
          <a:gradFill>
            <a:gsLst>
              <a:gs pos="0">
                <a:schemeClr val="accent6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b="100%" l="0%" r="100%" t="0%"/>
            </a:path>
            <a:tileRect b="0%" l="-100%" r="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41" name="Google Shape;141;p21"/>
          <p:cNvSpPr/>
          <p:nvPr/>
        </p:nvSpPr>
        <p:spPr>
          <a:xfrm rot="10800000">
            <a:off x="3181300" y="-2100"/>
            <a:ext cx="5983500" cy="51477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4102943" y="1042306"/>
            <a:ext cx="5586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“</a:t>
            </a:r>
            <a:endParaRPr b="1" sz="72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43" name="Google Shape;143;p21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2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5" name="Google Shape;145;p21"/>
          <p:cNvSpPr txBox="1"/>
          <p:nvPr>
            <p:ph idx="3" type="title"/>
          </p:nvPr>
        </p:nvSpPr>
        <p:spPr>
          <a:xfrm>
            <a:off x="228600" y="457200"/>
            <a:ext cx="2925900" cy="4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146" name="Google Shape;146;p21"/>
          <p:cNvSpPr txBox="1"/>
          <p:nvPr>
            <p:ph idx="1" type="subTitle"/>
          </p:nvPr>
        </p:nvSpPr>
        <p:spPr>
          <a:xfrm>
            <a:off x="4102950" y="1631400"/>
            <a:ext cx="4089000" cy="228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147" name="Google Shape;147;p21"/>
          <p:cNvSpPr txBox="1"/>
          <p:nvPr>
            <p:ph idx="4" type="subTitle"/>
          </p:nvPr>
        </p:nvSpPr>
        <p:spPr>
          <a:xfrm>
            <a:off x="228600" y="3967700"/>
            <a:ext cx="23364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148" name="Google Shape;148;p21"/>
          <p:cNvSpPr/>
          <p:nvPr>
            <p:ph idx="5" type="pic"/>
          </p:nvPr>
        </p:nvSpPr>
        <p:spPr>
          <a:xfrm>
            <a:off x="228800" y="1707600"/>
            <a:ext cx="1951200" cy="2068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Alt 2">
  <p:cSld name="CUSTOM_8_1_1_1_1_1_1_1_1_1_1_1_1_1_1_1_1_1_1_1_1_2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 rot="-5400000">
            <a:off x="3054300" y="1196700"/>
            <a:ext cx="3946800" cy="3946800"/>
          </a:xfrm>
          <a:prstGeom prst="rect">
            <a:avLst/>
          </a:prstGeom>
          <a:gradFill>
            <a:gsLst>
              <a:gs pos="0">
                <a:schemeClr val="lt2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b="100%" l="0%" r="100%" t="0%"/>
            </a:path>
            <a:tileRect b="0%" l="-100%" r="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51" name="Google Shape;151;p22"/>
          <p:cNvSpPr/>
          <p:nvPr/>
        </p:nvSpPr>
        <p:spPr>
          <a:xfrm rot="5400000">
            <a:off x="6262500" y="0"/>
            <a:ext cx="2881500" cy="2881500"/>
          </a:xfrm>
          <a:prstGeom prst="rect">
            <a:avLst/>
          </a:prstGeom>
          <a:gradFill>
            <a:gsLst>
              <a:gs pos="0">
                <a:schemeClr val="accent5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b="100%" l="0%" r="100%" t="0%"/>
            </a:path>
            <a:tileRect b="0%" l="-100%" r="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52" name="Google Shape;152;p22"/>
          <p:cNvSpPr/>
          <p:nvPr>
            <p:ph idx="2" type="pic"/>
          </p:nvPr>
        </p:nvSpPr>
        <p:spPr>
          <a:xfrm>
            <a:off x="0" y="-9000"/>
            <a:ext cx="3054300" cy="32529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/>
          <p:nvPr/>
        </p:nvSpPr>
        <p:spPr>
          <a:xfrm>
            <a:off x="3455693" y="228206"/>
            <a:ext cx="5586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“</a:t>
            </a:r>
            <a:endParaRPr b="1" sz="72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54" name="Google Shape;154;p22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3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4" type="title"/>
          </p:nvPr>
        </p:nvSpPr>
        <p:spPr>
          <a:xfrm>
            <a:off x="228600" y="3429000"/>
            <a:ext cx="3432600" cy="2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1" type="subTitle"/>
          </p:nvPr>
        </p:nvSpPr>
        <p:spPr>
          <a:xfrm>
            <a:off x="3455700" y="817300"/>
            <a:ext cx="4959300" cy="228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158" name="Google Shape;158;p22"/>
          <p:cNvSpPr txBox="1"/>
          <p:nvPr>
            <p:ph idx="5" type="subTitle"/>
          </p:nvPr>
        </p:nvSpPr>
        <p:spPr>
          <a:xfrm>
            <a:off x="228600" y="3739100"/>
            <a:ext cx="23364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Alt 3">
  <p:cSld name="CUSTOM_8_1_1_1_1_1_1_1_1_1_1_1_1_1_1_1_1_1_1_1_1_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/>
          <p:nvPr/>
        </p:nvSpPr>
        <p:spPr>
          <a:xfrm>
            <a:off x="0" y="0"/>
            <a:ext cx="3776100" cy="3776100"/>
          </a:xfrm>
          <a:prstGeom prst="rect">
            <a:avLst/>
          </a:prstGeom>
          <a:gradFill>
            <a:gsLst>
              <a:gs pos="0">
                <a:schemeClr val="accent6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b="100%" l="0%" r="100%" t="0%"/>
            </a:path>
            <a:tileRect b="0%" l="-100%" r="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61" name="Google Shape;161;p23"/>
          <p:cNvSpPr/>
          <p:nvPr/>
        </p:nvSpPr>
        <p:spPr>
          <a:xfrm rot="10800000">
            <a:off x="4619975" y="250"/>
            <a:ext cx="4520100" cy="51477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62" name="Google Shape;162;p23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163" name="Google Shape;163;p23"/>
          <p:cNvSpPr txBox="1"/>
          <p:nvPr>
            <p:ph idx="2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164" name="Google Shape;164;p23"/>
          <p:cNvSpPr txBox="1"/>
          <p:nvPr>
            <p:ph idx="3" type="title"/>
          </p:nvPr>
        </p:nvSpPr>
        <p:spPr>
          <a:xfrm>
            <a:off x="228600" y="457200"/>
            <a:ext cx="3432600" cy="4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165" name="Google Shape;165;p23"/>
          <p:cNvSpPr txBox="1"/>
          <p:nvPr>
            <p:ph idx="1" type="subTitle"/>
          </p:nvPr>
        </p:nvSpPr>
        <p:spPr>
          <a:xfrm>
            <a:off x="230075" y="882000"/>
            <a:ext cx="3716700" cy="11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6" name="Google Shape;166;p23"/>
          <p:cNvSpPr txBox="1"/>
          <p:nvPr>
            <p:ph idx="4" type="body"/>
          </p:nvPr>
        </p:nvSpPr>
        <p:spPr>
          <a:xfrm>
            <a:off x="230075" y="3492500"/>
            <a:ext cx="3462600" cy="71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167" name="Google Shape;167;p23"/>
          <p:cNvSpPr/>
          <p:nvPr>
            <p:ph idx="5" type="pic"/>
          </p:nvPr>
        </p:nvSpPr>
        <p:spPr>
          <a:xfrm>
            <a:off x="5520400" y="921875"/>
            <a:ext cx="2724900" cy="329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- Alt 2">
  <p:cSld name="CUSTOM_8_1_1_1_1_1_1_1_1_1_1_1_1_1_1_1_1_1_1_1_1_1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/>
          <p:nvPr/>
        </p:nvSpPr>
        <p:spPr>
          <a:xfrm rot="8100000">
            <a:off x="1338758" y="1905656"/>
            <a:ext cx="6464087" cy="6464087"/>
          </a:xfrm>
          <a:prstGeom prst="rtTriangle">
            <a:avLst/>
          </a:prstGeom>
          <a:gradFill>
            <a:gsLst>
              <a:gs pos="0">
                <a:schemeClr val="lt2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70" name="Google Shape;170;p24"/>
          <p:cNvSpPr/>
          <p:nvPr/>
        </p:nvSpPr>
        <p:spPr>
          <a:xfrm rot="-2700000">
            <a:off x="3109572" y="-1459928"/>
            <a:ext cx="2922755" cy="2922755"/>
          </a:xfrm>
          <a:prstGeom prst="rtTriangle">
            <a:avLst/>
          </a:prstGeom>
          <a:gradFill>
            <a:gsLst>
              <a:gs pos="0">
                <a:schemeClr val="accent5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71" name="Google Shape;171;p24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24"/>
          <p:cNvSpPr txBox="1"/>
          <p:nvPr>
            <p:ph idx="2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3" name="Google Shape;173;p24"/>
          <p:cNvSpPr txBox="1"/>
          <p:nvPr>
            <p:ph idx="1" type="subTitle"/>
          </p:nvPr>
        </p:nvSpPr>
        <p:spPr>
          <a:xfrm>
            <a:off x="230075" y="1548047"/>
            <a:ext cx="4653900" cy="30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174" name="Google Shape;174;p24"/>
          <p:cNvSpPr txBox="1"/>
          <p:nvPr>
            <p:ph idx="3" type="title"/>
          </p:nvPr>
        </p:nvSpPr>
        <p:spPr>
          <a:xfrm>
            <a:off x="228600" y="1960022"/>
            <a:ext cx="7224600" cy="126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igtree"/>
              <a:buNone/>
              <a:defRPr sz="4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igtree"/>
              <a:buNone/>
              <a:defRPr sz="4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igtree"/>
              <a:buNone/>
              <a:defRPr sz="4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igtree"/>
              <a:buNone/>
              <a:defRPr sz="4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igtree"/>
              <a:buNone/>
              <a:defRPr sz="4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igtree"/>
              <a:buNone/>
              <a:defRPr sz="4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igtree"/>
              <a:buNone/>
              <a:defRPr sz="4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igtree"/>
              <a:buNone/>
              <a:defRPr sz="4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">
  <p:cSld name="CUSTOM_8_1_1_1_1_1_1_1_1_1_1_1_1_1_1_1_1_1_1_1_1_1_1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177" name="Google Shape;177;p25"/>
          <p:cNvSpPr txBox="1"/>
          <p:nvPr>
            <p:ph idx="2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178" name="Google Shape;178;p25"/>
          <p:cNvSpPr txBox="1"/>
          <p:nvPr>
            <p:ph idx="3" type="title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179" name="Google Shape;179;p25"/>
          <p:cNvSpPr txBox="1"/>
          <p:nvPr>
            <p:ph idx="1" type="subTitle"/>
          </p:nvPr>
        </p:nvSpPr>
        <p:spPr>
          <a:xfrm>
            <a:off x="1638400" y="1547558"/>
            <a:ext cx="1372500" cy="43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80" name="Google Shape;180;p25"/>
          <p:cNvSpPr txBox="1"/>
          <p:nvPr>
            <p:ph idx="4" type="subTitle"/>
          </p:nvPr>
        </p:nvSpPr>
        <p:spPr>
          <a:xfrm>
            <a:off x="3099713" y="1547558"/>
            <a:ext cx="1372500" cy="43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81" name="Google Shape;181;p25"/>
          <p:cNvSpPr txBox="1"/>
          <p:nvPr>
            <p:ph idx="5" type="subTitle"/>
          </p:nvPr>
        </p:nvSpPr>
        <p:spPr>
          <a:xfrm>
            <a:off x="4563613" y="1547558"/>
            <a:ext cx="1372500" cy="43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82" name="Google Shape;182;p25"/>
          <p:cNvSpPr txBox="1"/>
          <p:nvPr>
            <p:ph idx="6" type="subTitle"/>
          </p:nvPr>
        </p:nvSpPr>
        <p:spPr>
          <a:xfrm>
            <a:off x="6024925" y="1547558"/>
            <a:ext cx="1372500" cy="43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83" name="Google Shape;183;p25"/>
          <p:cNvSpPr txBox="1"/>
          <p:nvPr>
            <p:ph idx="7" type="subTitle"/>
          </p:nvPr>
        </p:nvSpPr>
        <p:spPr>
          <a:xfrm>
            <a:off x="7521175" y="1547546"/>
            <a:ext cx="1372500" cy="43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84" name="Google Shape;184;p25"/>
          <p:cNvSpPr txBox="1"/>
          <p:nvPr>
            <p:ph idx="8" type="subTitle"/>
          </p:nvPr>
        </p:nvSpPr>
        <p:spPr>
          <a:xfrm>
            <a:off x="381000" y="2131483"/>
            <a:ext cx="1105800" cy="43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85" name="Google Shape;185;p25"/>
          <p:cNvSpPr txBox="1"/>
          <p:nvPr>
            <p:ph idx="9" type="subTitle"/>
          </p:nvPr>
        </p:nvSpPr>
        <p:spPr>
          <a:xfrm>
            <a:off x="381000" y="2687933"/>
            <a:ext cx="1105800" cy="43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86" name="Google Shape;186;p25"/>
          <p:cNvSpPr txBox="1"/>
          <p:nvPr>
            <p:ph idx="13" type="subTitle"/>
          </p:nvPr>
        </p:nvSpPr>
        <p:spPr>
          <a:xfrm>
            <a:off x="381000" y="3238608"/>
            <a:ext cx="1105800" cy="43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87" name="Google Shape;187;p25"/>
          <p:cNvSpPr txBox="1"/>
          <p:nvPr>
            <p:ph idx="14" type="subTitle"/>
          </p:nvPr>
        </p:nvSpPr>
        <p:spPr>
          <a:xfrm>
            <a:off x="381000" y="3795058"/>
            <a:ext cx="1105800" cy="43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88" name="Google Shape;188;p25"/>
          <p:cNvSpPr txBox="1"/>
          <p:nvPr>
            <p:ph idx="15" type="subTitle"/>
          </p:nvPr>
        </p:nvSpPr>
        <p:spPr>
          <a:xfrm>
            <a:off x="381000" y="4351508"/>
            <a:ext cx="1105800" cy="43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sona - Alt 1">
  <p:cSld name="CUSTOM_8_1_1_1_1_1_1_1_1_1_1_1_1_1_1_1_1_1_1_1_1_1_1_1_2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/>
          <p:nvPr/>
        </p:nvSpPr>
        <p:spPr>
          <a:xfrm flipH="1">
            <a:off x="6286500" y="0"/>
            <a:ext cx="2857500" cy="2857500"/>
          </a:xfrm>
          <a:prstGeom prst="rect">
            <a:avLst/>
          </a:prstGeom>
          <a:gradFill>
            <a:gsLst>
              <a:gs pos="0">
                <a:schemeClr val="lt2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b="100%" l="0%" r="100%" t="0%"/>
            </a:path>
            <a:tileRect b="0%" l="-100%" r="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91" name="Google Shape;191;p26"/>
          <p:cNvSpPr/>
          <p:nvPr/>
        </p:nvSpPr>
        <p:spPr>
          <a:xfrm rot="10800000">
            <a:off x="0" y="250"/>
            <a:ext cx="4520100" cy="51477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92" name="Google Shape;192;p26"/>
          <p:cNvSpPr txBox="1"/>
          <p:nvPr>
            <p:ph idx="1" type="body"/>
          </p:nvPr>
        </p:nvSpPr>
        <p:spPr>
          <a:xfrm>
            <a:off x="4903325" y="1072775"/>
            <a:ext cx="3681600" cy="3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193" name="Google Shape;193;p26"/>
          <p:cNvSpPr txBox="1"/>
          <p:nvPr>
            <p:ph idx="2" type="body"/>
          </p:nvPr>
        </p:nvSpPr>
        <p:spPr>
          <a:xfrm>
            <a:off x="4903325" y="2018675"/>
            <a:ext cx="3681600" cy="3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194" name="Google Shape;194;p26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195" name="Google Shape;195;p26"/>
          <p:cNvSpPr txBox="1"/>
          <p:nvPr>
            <p:ph idx="3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196" name="Google Shape;196;p26"/>
          <p:cNvSpPr/>
          <p:nvPr>
            <p:ph idx="4" type="pic"/>
          </p:nvPr>
        </p:nvSpPr>
        <p:spPr>
          <a:xfrm>
            <a:off x="230075" y="457200"/>
            <a:ext cx="3681600" cy="23097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26"/>
          <p:cNvSpPr txBox="1"/>
          <p:nvPr>
            <p:ph idx="5" type="title"/>
          </p:nvPr>
        </p:nvSpPr>
        <p:spPr>
          <a:xfrm>
            <a:off x="230075" y="2993600"/>
            <a:ext cx="3681600" cy="3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198" name="Google Shape;198;p26"/>
          <p:cNvSpPr txBox="1"/>
          <p:nvPr>
            <p:ph idx="6" type="body"/>
          </p:nvPr>
        </p:nvSpPr>
        <p:spPr>
          <a:xfrm>
            <a:off x="230075" y="3515700"/>
            <a:ext cx="3681600" cy="9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199" name="Google Shape;199;p26"/>
          <p:cNvSpPr txBox="1"/>
          <p:nvPr>
            <p:ph idx="7" type="body"/>
          </p:nvPr>
        </p:nvSpPr>
        <p:spPr>
          <a:xfrm>
            <a:off x="4903325" y="2964575"/>
            <a:ext cx="3681600" cy="445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00" name="Google Shape;200;p26"/>
          <p:cNvSpPr txBox="1"/>
          <p:nvPr>
            <p:ph idx="8" type="subTitle"/>
          </p:nvPr>
        </p:nvSpPr>
        <p:spPr>
          <a:xfrm>
            <a:off x="4903325" y="2653700"/>
            <a:ext cx="2378700" cy="16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201" name="Google Shape;201;p26"/>
          <p:cNvSpPr txBox="1"/>
          <p:nvPr>
            <p:ph idx="9" type="subTitle"/>
          </p:nvPr>
        </p:nvSpPr>
        <p:spPr>
          <a:xfrm>
            <a:off x="4903325" y="1707800"/>
            <a:ext cx="2378700" cy="16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202" name="Google Shape;202;p26"/>
          <p:cNvSpPr txBox="1"/>
          <p:nvPr>
            <p:ph idx="13" type="subTitle"/>
          </p:nvPr>
        </p:nvSpPr>
        <p:spPr>
          <a:xfrm>
            <a:off x="4903325" y="761900"/>
            <a:ext cx="2378700" cy="16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ards">
  <p:cSld name="CUSTOM_8_1_1_1_1_1_1_1_1_1_1_1_1_1_1_1_1_1_1_1_1_1_1_1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205" name="Google Shape;205;p27"/>
          <p:cNvSpPr txBox="1"/>
          <p:nvPr>
            <p:ph idx="2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206" name="Google Shape;206;p27"/>
          <p:cNvSpPr txBox="1"/>
          <p:nvPr>
            <p:ph idx="3" type="title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207" name="Google Shape;207;p27"/>
          <p:cNvSpPr txBox="1"/>
          <p:nvPr>
            <p:ph idx="1" type="body"/>
          </p:nvPr>
        </p:nvSpPr>
        <p:spPr>
          <a:xfrm>
            <a:off x="228600" y="882000"/>
            <a:ext cx="2514300" cy="643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08" name="Google Shape;208;p27"/>
          <p:cNvSpPr txBox="1"/>
          <p:nvPr>
            <p:ph idx="4" type="subTitle"/>
          </p:nvPr>
        </p:nvSpPr>
        <p:spPr>
          <a:xfrm>
            <a:off x="343325" y="2026000"/>
            <a:ext cx="2362200" cy="17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209" name="Google Shape;209;p27"/>
          <p:cNvSpPr txBox="1"/>
          <p:nvPr>
            <p:ph idx="5" type="subTitle"/>
          </p:nvPr>
        </p:nvSpPr>
        <p:spPr>
          <a:xfrm>
            <a:off x="4733675" y="2026000"/>
            <a:ext cx="2362200" cy="17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">
  <p:cSld name="CUSTOM_8_1_1_1_1_1_1_1_1_1_1_1_1_1_1_1_1_1_1_1_1_1_1_1_1_1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212" name="Google Shape;212;p28"/>
          <p:cNvSpPr txBox="1"/>
          <p:nvPr>
            <p:ph idx="2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213" name="Google Shape;213;p28"/>
          <p:cNvSpPr txBox="1"/>
          <p:nvPr>
            <p:ph idx="1" type="body"/>
          </p:nvPr>
        </p:nvSpPr>
        <p:spPr>
          <a:xfrm>
            <a:off x="4637600" y="4326275"/>
            <a:ext cx="3934800" cy="44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14" name="Google Shape;214;p28"/>
          <p:cNvSpPr txBox="1"/>
          <p:nvPr>
            <p:ph idx="3" type="subTitle"/>
          </p:nvPr>
        </p:nvSpPr>
        <p:spPr>
          <a:xfrm>
            <a:off x="1603898" y="4342896"/>
            <a:ext cx="2372700" cy="41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215" name="Google Shape;215;p28"/>
          <p:cNvSpPr txBox="1"/>
          <p:nvPr>
            <p:ph idx="4" type="subTitle"/>
          </p:nvPr>
        </p:nvSpPr>
        <p:spPr>
          <a:xfrm>
            <a:off x="330825" y="4189325"/>
            <a:ext cx="923400" cy="7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6" name="Google Shape;216;p28"/>
          <p:cNvSpPr txBox="1"/>
          <p:nvPr>
            <p:ph idx="5" type="body"/>
          </p:nvPr>
        </p:nvSpPr>
        <p:spPr>
          <a:xfrm>
            <a:off x="4637600" y="3322645"/>
            <a:ext cx="3934800" cy="44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17" name="Google Shape;217;p28"/>
          <p:cNvSpPr txBox="1"/>
          <p:nvPr>
            <p:ph idx="6" type="subTitle"/>
          </p:nvPr>
        </p:nvSpPr>
        <p:spPr>
          <a:xfrm>
            <a:off x="1603898" y="3339267"/>
            <a:ext cx="2372700" cy="41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218" name="Google Shape;218;p28"/>
          <p:cNvSpPr txBox="1"/>
          <p:nvPr>
            <p:ph idx="7" type="subTitle"/>
          </p:nvPr>
        </p:nvSpPr>
        <p:spPr>
          <a:xfrm>
            <a:off x="330825" y="3185695"/>
            <a:ext cx="923400" cy="7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9" name="Google Shape;219;p28"/>
          <p:cNvSpPr txBox="1"/>
          <p:nvPr>
            <p:ph idx="8" type="body"/>
          </p:nvPr>
        </p:nvSpPr>
        <p:spPr>
          <a:xfrm>
            <a:off x="4637600" y="2341985"/>
            <a:ext cx="3934800" cy="44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20" name="Google Shape;220;p28"/>
          <p:cNvSpPr txBox="1"/>
          <p:nvPr>
            <p:ph idx="9" type="subTitle"/>
          </p:nvPr>
        </p:nvSpPr>
        <p:spPr>
          <a:xfrm>
            <a:off x="1603898" y="2358608"/>
            <a:ext cx="2372700" cy="41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221" name="Google Shape;221;p28"/>
          <p:cNvSpPr txBox="1"/>
          <p:nvPr>
            <p:ph idx="13" type="subTitle"/>
          </p:nvPr>
        </p:nvSpPr>
        <p:spPr>
          <a:xfrm>
            <a:off x="330825" y="2205037"/>
            <a:ext cx="923400" cy="7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2" name="Google Shape;222;p28"/>
          <p:cNvSpPr txBox="1"/>
          <p:nvPr>
            <p:ph idx="14" type="body"/>
          </p:nvPr>
        </p:nvSpPr>
        <p:spPr>
          <a:xfrm>
            <a:off x="4637600" y="1361325"/>
            <a:ext cx="3934800" cy="44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23" name="Google Shape;223;p28"/>
          <p:cNvSpPr txBox="1"/>
          <p:nvPr>
            <p:ph idx="15" type="subTitle"/>
          </p:nvPr>
        </p:nvSpPr>
        <p:spPr>
          <a:xfrm>
            <a:off x="1603898" y="1377949"/>
            <a:ext cx="2372700" cy="41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224" name="Google Shape;224;p28"/>
          <p:cNvSpPr txBox="1"/>
          <p:nvPr>
            <p:ph idx="16" type="subTitle"/>
          </p:nvPr>
        </p:nvSpPr>
        <p:spPr>
          <a:xfrm>
            <a:off x="330825" y="1224378"/>
            <a:ext cx="923400" cy="7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5" name="Google Shape;225;p28"/>
          <p:cNvSpPr txBox="1"/>
          <p:nvPr>
            <p:ph idx="17" type="title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ards">
  <p:cSld name="CUSTOM_8_1_1_1_1_1_1_1_1_1_1_1_1_1_1_1_1_1_1_1_1_1_1_1_1_1_1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>
            <p:ph idx="1" type="body"/>
          </p:nvPr>
        </p:nvSpPr>
        <p:spPr>
          <a:xfrm>
            <a:off x="3316788" y="1516150"/>
            <a:ext cx="25131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28" name="Google Shape;228;p29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229" name="Google Shape;229;p29"/>
          <p:cNvSpPr txBox="1"/>
          <p:nvPr>
            <p:ph idx="2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230" name="Google Shape;230;p29"/>
          <p:cNvSpPr txBox="1"/>
          <p:nvPr>
            <p:ph idx="3" type="subTitle"/>
          </p:nvPr>
        </p:nvSpPr>
        <p:spPr>
          <a:xfrm>
            <a:off x="355609" y="549950"/>
            <a:ext cx="2433900" cy="43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231" name="Google Shape;231;p29"/>
          <p:cNvSpPr txBox="1"/>
          <p:nvPr>
            <p:ph idx="4" type="body"/>
          </p:nvPr>
        </p:nvSpPr>
        <p:spPr>
          <a:xfrm>
            <a:off x="387450" y="1516150"/>
            <a:ext cx="25131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32" name="Google Shape;232;p29"/>
          <p:cNvSpPr txBox="1"/>
          <p:nvPr>
            <p:ph idx="5" type="subTitle"/>
          </p:nvPr>
        </p:nvSpPr>
        <p:spPr>
          <a:xfrm>
            <a:off x="3284965" y="549950"/>
            <a:ext cx="2433900" cy="43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233" name="Google Shape;233;p29"/>
          <p:cNvSpPr txBox="1"/>
          <p:nvPr>
            <p:ph idx="6" type="subTitle"/>
          </p:nvPr>
        </p:nvSpPr>
        <p:spPr>
          <a:xfrm>
            <a:off x="6213059" y="560550"/>
            <a:ext cx="2433900" cy="43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234" name="Google Shape;234;p29"/>
          <p:cNvSpPr txBox="1"/>
          <p:nvPr>
            <p:ph idx="7" type="body"/>
          </p:nvPr>
        </p:nvSpPr>
        <p:spPr>
          <a:xfrm>
            <a:off x="6244900" y="1526750"/>
            <a:ext cx="25131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sona - Alt 2">
  <p:cSld name="CUSTOM_8_1_1_1_1_1_1_1_1_1_1_1_1_1_1_1_1_1_1_1_1_1_1_1_1_1_1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/>
          <p:nvPr/>
        </p:nvSpPr>
        <p:spPr>
          <a:xfrm rot="10800000">
            <a:off x="-25" y="250"/>
            <a:ext cx="3066900" cy="51477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37" name="Google Shape;237;p30"/>
          <p:cNvSpPr txBox="1"/>
          <p:nvPr/>
        </p:nvSpPr>
        <p:spPr>
          <a:xfrm>
            <a:off x="230934" y="1805263"/>
            <a:ext cx="372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🡖</a:t>
            </a:r>
            <a:endParaRPr sz="16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38" name="Google Shape;238;p30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239" name="Google Shape;239;p30"/>
          <p:cNvSpPr txBox="1"/>
          <p:nvPr>
            <p:ph idx="2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240" name="Google Shape;240;p30"/>
          <p:cNvSpPr txBox="1"/>
          <p:nvPr>
            <p:ph idx="3" type="title"/>
          </p:nvPr>
        </p:nvSpPr>
        <p:spPr>
          <a:xfrm>
            <a:off x="230937" y="1593450"/>
            <a:ext cx="2378700" cy="3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241" name="Google Shape;241;p30"/>
          <p:cNvSpPr txBox="1"/>
          <p:nvPr>
            <p:ph idx="1" type="body"/>
          </p:nvPr>
        </p:nvSpPr>
        <p:spPr>
          <a:xfrm>
            <a:off x="230938" y="2041800"/>
            <a:ext cx="2378700" cy="9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42" name="Google Shape;242;p30"/>
          <p:cNvSpPr txBox="1"/>
          <p:nvPr>
            <p:ph idx="4" type="body"/>
          </p:nvPr>
        </p:nvSpPr>
        <p:spPr>
          <a:xfrm>
            <a:off x="3439371" y="907600"/>
            <a:ext cx="2498700" cy="3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43" name="Google Shape;243;p30"/>
          <p:cNvSpPr txBox="1"/>
          <p:nvPr>
            <p:ph idx="5" type="subTitle"/>
          </p:nvPr>
        </p:nvSpPr>
        <p:spPr>
          <a:xfrm>
            <a:off x="3439363" y="618975"/>
            <a:ext cx="2378700" cy="16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244" name="Google Shape;244;p30"/>
          <p:cNvSpPr txBox="1"/>
          <p:nvPr>
            <p:ph idx="6" type="body"/>
          </p:nvPr>
        </p:nvSpPr>
        <p:spPr>
          <a:xfrm>
            <a:off x="3439371" y="2532294"/>
            <a:ext cx="2498700" cy="3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45" name="Google Shape;245;p30"/>
          <p:cNvSpPr txBox="1"/>
          <p:nvPr>
            <p:ph idx="7" type="subTitle"/>
          </p:nvPr>
        </p:nvSpPr>
        <p:spPr>
          <a:xfrm>
            <a:off x="3439363" y="2243669"/>
            <a:ext cx="2378700" cy="16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246" name="Google Shape;246;p30"/>
          <p:cNvSpPr txBox="1"/>
          <p:nvPr>
            <p:ph idx="8" type="body"/>
          </p:nvPr>
        </p:nvSpPr>
        <p:spPr>
          <a:xfrm>
            <a:off x="6313271" y="907600"/>
            <a:ext cx="2498700" cy="3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47" name="Google Shape;247;p30"/>
          <p:cNvSpPr txBox="1"/>
          <p:nvPr>
            <p:ph idx="9" type="subTitle"/>
          </p:nvPr>
        </p:nvSpPr>
        <p:spPr>
          <a:xfrm>
            <a:off x="6313263" y="618975"/>
            <a:ext cx="2378700" cy="16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248" name="Google Shape;248;p30"/>
          <p:cNvSpPr txBox="1"/>
          <p:nvPr>
            <p:ph idx="13" type="body"/>
          </p:nvPr>
        </p:nvSpPr>
        <p:spPr>
          <a:xfrm>
            <a:off x="6313271" y="2532294"/>
            <a:ext cx="2498700" cy="3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49" name="Google Shape;249;p30"/>
          <p:cNvSpPr txBox="1"/>
          <p:nvPr>
            <p:ph idx="14" type="subTitle"/>
          </p:nvPr>
        </p:nvSpPr>
        <p:spPr>
          <a:xfrm>
            <a:off x="6313263" y="2243669"/>
            <a:ext cx="2378700" cy="16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250" name="Google Shape;250;p30"/>
          <p:cNvSpPr txBox="1"/>
          <p:nvPr>
            <p:ph idx="15" type="body"/>
          </p:nvPr>
        </p:nvSpPr>
        <p:spPr>
          <a:xfrm>
            <a:off x="230650" y="3875100"/>
            <a:ext cx="2378700" cy="9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251" name="Google Shape;251;p30"/>
          <p:cNvSpPr/>
          <p:nvPr>
            <p:ph idx="16" type="pic"/>
          </p:nvPr>
        </p:nvSpPr>
        <p:spPr>
          <a:xfrm>
            <a:off x="230350" y="457200"/>
            <a:ext cx="853200" cy="1031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ards">
  <p:cSld name="CUSTOM_14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/>
          <p:nvPr/>
        </p:nvSpPr>
        <p:spPr>
          <a:xfrm rot="-2700000">
            <a:off x="1338758" y="-3230594"/>
            <a:ext cx="6464087" cy="6464087"/>
          </a:xfrm>
          <a:prstGeom prst="rtTriangle">
            <a:avLst/>
          </a:prstGeom>
          <a:gradFill>
            <a:gsLst>
              <a:gs pos="0">
                <a:schemeClr val="lt2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54" name="Google Shape;254;p31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9pPr>
          </a:lstStyle>
          <a:p/>
        </p:txBody>
      </p:sp>
      <p:sp>
        <p:nvSpPr>
          <p:cNvPr id="255" name="Google Shape;255;p31"/>
          <p:cNvSpPr txBox="1"/>
          <p:nvPr>
            <p:ph idx="2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9pPr>
          </a:lstStyle>
          <a:p/>
        </p:txBody>
      </p:sp>
      <p:sp>
        <p:nvSpPr>
          <p:cNvPr id="256" name="Google Shape;256;p31"/>
          <p:cNvSpPr txBox="1"/>
          <p:nvPr>
            <p:ph idx="3" type="title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257" name="Google Shape;257;p31"/>
          <p:cNvSpPr txBox="1"/>
          <p:nvPr>
            <p:ph idx="1" type="body"/>
          </p:nvPr>
        </p:nvSpPr>
        <p:spPr>
          <a:xfrm>
            <a:off x="429350" y="1801500"/>
            <a:ext cx="16833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58" name="Google Shape;258;p31"/>
          <p:cNvSpPr txBox="1"/>
          <p:nvPr>
            <p:ph idx="4" type="subTitle"/>
          </p:nvPr>
        </p:nvSpPr>
        <p:spPr>
          <a:xfrm>
            <a:off x="429350" y="1286000"/>
            <a:ext cx="1683300" cy="43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259" name="Google Shape;259;p31"/>
          <p:cNvSpPr txBox="1"/>
          <p:nvPr>
            <p:ph idx="5" type="body"/>
          </p:nvPr>
        </p:nvSpPr>
        <p:spPr>
          <a:xfrm>
            <a:off x="4833813" y="1801500"/>
            <a:ext cx="16833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60" name="Google Shape;260;p31"/>
          <p:cNvSpPr txBox="1"/>
          <p:nvPr>
            <p:ph idx="6" type="subTitle"/>
          </p:nvPr>
        </p:nvSpPr>
        <p:spPr>
          <a:xfrm>
            <a:off x="4833813" y="1286000"/>
            <a:ext cx="1683300" cy="43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261" name="Google Shape;261;p31"/>
          <p:cNvSpPr txBox="1"/>
          <p:nvPr>
            <p:ph idx="7" type="body"/>
          </p:nvPr>
        </p:nvSpPr>
        <p:spPr>
          <a:xfrm>
            <a:off x="2631588" y="2360650"/>
            <a:ext cx="16833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62" name="Google Shape;262;p31"/>
          <p:cNvSpPr txBox="1"/>
          <p:nvPr>
            <p:ph idx="8" type="subTitle"/>
          </p:nvPr>
        </p:nvSpPr>
        <p:spPr>
          <a:xfrm>
            <a:off x="2631588" y="1845150"/>
            <a:ext cx="1683300" cy="43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263" name="Google Shape;263;p31"/>
          <p:cNvSpPr txBox="1"/>
          <p:nvPr>
            <p:ph idx="9" type="body"/>
          </p:nvPr>
        </p:nvSpPr>
        <p:spPr>
          <a:xfrm>
            <a:off x="7036075" y="2360650"/>
            <a:ext cx="16833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64" name="Google Shape;264;p31"/>
          <p:cNvSpPr txBox="1"/>
          <p:nvPr>
            <p:ph idx="13" type="subTitle"/>
          </p:nvPr>
        </p:nvSpPr>
        <p:spPr>
          <a:xfrm>
            <a:off x="7036075" y="1845150"/>
            <a:ext cx="1683300" cy="43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">
  <p:cSld name="CUSTOM_8_1_1_1_1_1_1_1_1_1_1_1_1_1_1_1_1_1_1_1_1_1_1_1_1_1_1_1_1_1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/>
          <p:nvPr/>
        </p:nvSpPr>
        <p:spPr>
          <a:xfrm>
            <a:off x="0" y="0"/>
            <a:ext cx="3177300" cy="3177300"/>
          </a:xfrm>
          <a:prstGeom prst="rect">
            <a:avLst/>
          </a:prstGeom>
          <a:gradFill>
            <a:gsLst>
              <a:gs pos="0">
                <a:schemeClr val="lt2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b="100%" l="0%" r="100%" t="0%"/>
            </a:path>
            <a:tileRect b="0%" l="-100%" r="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67" name="Google Shape;267;p32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268" name="Google Shape;268;p32"/>
          <p:cNvSpPr txBox="1"/>
          <p:nvPr>
            <p:ph idx="2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269" name="Google Shape;269;p32"/>
          <p:cNvSpPr txBox="1"/>
          <p:nvPr>
            <p:ph idx="1" type="body"/>
          </p:nvPr>
        </p:nvSpPr>
        <p:spPr>
          <a:xfrm>
            <a:off x="337797" y="1044075"/>
            <a:ext cx="28395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70" name="Google Shape;270;p32"/>
          <p:cNvSpPr txBox="1"/>
          <p:nvPr>
            <p:ph idx="3" type="body"/>
          </p:nvPr>
        </p:nvSpPr>
        <p:spPr>
          <a:xfrm>
            <a:off x="5967566" y="1044075"/>
            <a:ext cx="28557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71" name="Google Shape;271;p32"/>
          <p:cNvSpPr txBox="1"/>
          <p:nvPr>
            <p:ph idx="4" type="body"/>
          </p:nvPr>
        </p:nvSpPr>
        <p:spPr>
          <a:xfrm>
            <a:off x="321474" y="3385428"/>
            <a:ext cx="28395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72" name="Google Shape;272;p32"/>
          <p:cNvSpPr txBox="1"/>
          <p:nvPr>
            <p:ph idx="5" type="body"/>
          </p:nvPr>
        </p:nvSpPr>
        <p:spPr>
          <a:xfrm>
            <a:off x="5951149" y="3385428"/>
            <a:ext cx="28557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73" name="Google Shape;273;p32"/>
          <p:cNvSpPr txBox="1"/>
          <p:nvPr>
            <p:ph idx="6" type="subTitle"/>
          </p:nvPr>
        </p:nvSpPr>
        <p:spPr>
          <a:xfrm>
            <a:off x="3505113" y="2005475"/>
            <a:ext cx="10002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274" name="Google Shape;274;p32"/>
          <p:cNvSpPr txBox="1"/>
          <p:nvPr>
            <p:ph idx="7" type="subTitle"/>
          </p:nvPr>
        </p:nvSpPr>
        <p:spPr>
          <a:xfrm>
            <a:off x="4638638" y="2005475"/>
            <a:ext cx="10002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275" name="Google Shape;275;p32"/>
          <p:cNvSpPr txBox="1"/>
          <p:nvPr>
            <p:ph idx="8" type="subTitle"/>
          </p:nvPr>
        </p:nvSpPr>
        <p:spPr>
          <a:xfrm>
            <a:off x="3505525" y="2965825"/>
            <a:ext cx="10002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276" name="Google Shape;276;p32"/>
          <p:cNvSpPr txBox="1"/>
          <p:nvPr>
            <p:ph idx="9" type="subTitle"/>
          </p:nvPr>
        </p:nvSpPr>
        <p:spPr>
          <a:xfrm>
            <a:off x="4639050" y="2965825"/>
            <a:ext cx="10002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277" name="Google Shape;277;p32"/>
          <p:cNvSpPr txBox="1"/>
          <p:nvPr>
            <p:ph idx="13" type="subTitle"/>
          </p:nvPr>
        </p:nvSpPr>
        <p:spPr>
          <a:xfrm>
            <a:off x="4319044" y="2485650"/>
            <a:ext cx="5067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278" name="Google Shape;278;p32"/>
          <p:cNvSpPr txBox="1"/>
          <p:nvPr>
            <p:ph idx="14" type="title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admap - Alt 1">
  <p:cSld name="CUSTOM_8_1_1_1_1_1_1_1_1_1_1_1_1_1_1_1_1_1_1_1_1_1_1_1_1_1_1_1_1_1_1_1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/>
          <p:nvPr/>
        </p:nvSpPr>
        <p:spPr>
          <a:xfrm flipH="1" rot="5400000">
            <a:off x="6563025" y="657900"/>
            <a:ext cx="1358100" cy="37926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81" name="Google Shape;281;p33"/>
          <p:cNvSpPr/>
          <p:nvPr/>
        </p:nvSpPr>
        <p:spPr>
          <a:xfrm rot="5400000">
            <a:off x="580600" y="1292250"/>
            <a:ext cx="1358100" cy="25239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A landscape shot of a marshland at dusk. " id="282" name="Google Shape;282;p33"/>
          <p:cNvPicPr preferRelativeResize="0"/>
          <p:nvPr/>
        </p:nvPicPr>
        <p:blipFill rotWithShape="1">
          <a:blip r:embed="rId2">
            <a:alphaModFix/>
          </a:blip>
          <a:srcRect b="14406" l="0" r="0" t="14413"/>
          <a:stretch/>
        </p:blipFill>
        <p:spPr>
          <a:xfrm>
            <a:off x="2517525" y="1875150"/>
            <a:ext cx="2822973" cy="135000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3"/>
          <p:cNvSpPr txBox="1"/>
          <p:nvPr>
            <p:ph idx="1" type="body"/>
          </p:nvPr>
        </p:nvSpPr>
        <p:spPr>
          <a:xfrm>
            <a:off x="3272950" y="2558125"/>
            <a:ext cx="1149900" cy="50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84" name="Google Shape;284;p33"/>
          <p:cNvSpPr txBox="1"/>
          <p:nvPr>
            <p:ph idx="2" type="body"/>
          </p:nvPr>
        </p:nvSpPr>
        <p:spPr>
          <a:xfrm>
            <a:off x="1806550" y="2558125"/>
            <a:ext cx="1149900" cy="50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85" name="Google Shape;285;p33"/>
          <p:cNvSpPr txBox="1"/>
          <p:nvPr>
            <p:ph idx="3" type="body"/>
          </p:nvPr>
        </p:nvSpPr>
        <p:spPr>
          <a:xfrm>
            <a:off x="335425" y="1201925"/>
            <a:ext cx="1149900" cy="502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86" name="Google Shape;286;p33"/>
          <p:cNvSpPr txBox="1"/>
          <p:nvPr>
            <p:ph idx="4" type="body"/>
          </p:nvPr>
        </p:nvSpPr>
        <p:spPr>
          <a:xfrm>
            <a:off x="4721725" y="1229725"/>
            <a:ext cx="1149900" cy="50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87" name="Google Shape;287;p33"/>
          <p:cNvSpPr txBox="1"/>
          <p:nvPr>
            <p:ph idx="5" type="body"/>
          </p:nvPr>
        </p:nvSpPr>
        <p:spPr>
          <a:xfrm>
            <a:off x="6193925" y="2623525"/>
            <a:ext cx="1149900" cy="50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88" name="Google Shape;288;p33"/>
          <p:cNvSpPr txBox="1"/>
          <p:nvPr>
            <p:ph idx="6" type="subTitle"/>
          </p:nvPr>
        </p:nvSpPr>
        <p:spPr>
          <a:xfrm>
            <a:off x="3273038" y="3269975"/>
            <a:ext cx="1149900" cy="43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289" name="Google Shape;289;p33"/>
          <p:cNvSpPr txBox="1"/>
          <p:nvPr>
            <p:ph idx="7" type="subTitle"/>
          </p:nvPr>
        </p:nvSpPr>
        <p:spPr>
          <a:xfrm>
            <a:off x="1806638" y="3269975"/>
            <a:ext cx="1149900" cy="43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290" name="Google Shape;290;p33"/>
          <p:cNvSpPr txBox="1"/>
          <p:nvPr>
            <p:ph idx="8" type="subTitle"/>
          </p:nvPr>
        </p:nvSpPr>
        <p:spPr>
          <a:xfrm>
            <a:off x="335513" y="1913775"/>
            <a:ext cx="1149900" cy="43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291" name="Google Shape;291;p33"/>
          <p:cNvSpPr txBox="1"/>
          <p:nvPr>
            <p:ph idx="9" type="subTitle"/>
          </p:nvPr>
        </p:nvSpPr>
        <p:spPr>
          <a:xfrm>
            <a:off x="4721813" y="1941575"/>
            <a:ext cx="1149900" cy="43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292" name="Google Shape;292;p33"/>
          <p:cNvSpPr txBox="1"/>
          <p:nvPr>
            <p:ph idx="13" type="subTitle"/>
          </p:nvPr>
        </p:nvSpPr>
        <p:spPr>
          <a:xfrm>
            <a:off x="6194013" y="3335375"/>
            <a:ext cx="1149900" cy="43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293" name="Google Shape;293;p33"/>
          <p:cNvSpPr txBox="1"/>
          <p:nvPr>
            <p:ph idx="14" type="subTitle"/>
          </p:nvPr>
        </p:nvSpPr>
        <p:spPr>
          <a:xfrm>
            <a:off x="7658713" y="4312650"/>
            <a:ext cx="1149900" cy="43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294" name="Google Shape;294;p33"/>
          <p:cNvSpPr txBox="1"/>
          <p:nvPr>
            <p:ph idx="15" type="body"/>
          </p:nvPr>
        </p:nvSpPr>
        <p:spPr>
          <a:xfrm>
            <a:off x="7658625" y="3600800"/>
            <a:ext cx="1149900" cy="50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295" name="Google Shape;295;p33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296" name="Google Shape;296;p33"/>
          <p:cNvSpPr txBox="1"/>
          <p:nvPr>
            <p:ph idx="16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297" name="Google Shape;297;p33"/>
          <p:cNvSpPr txBox="1"/>
          <p:nvPr>
            <p:ph idx="17" type="title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admap - Alt 2">
  <p:cSld name="CUSTOM_8_1_1_1_1_1_1_1_1_1_1_1_1_1_1_1_1_1_1_1_1_1_1_1_1_1_1_1_1_1_1_1_1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/>
          <p:nvPr/>
        </p:nvSpPr>
        <p:spPr>
          <a:xfrm flipH="1">
            <a:off x="5961300" y="0"/>
            <a:ext cx="3177300" cy="3177300"/>
          </a:xfrm>
          <a:prstGeom prst="rect">
            <a:avLst/>
          </a:prstGeom>
          <a:gradFill>
            <a:gsLst>
              <a:gs pos="0">
                <a:schemeClr val="lt2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b="100%" l="0%" r="100%" t="0%"/>
            </a:path>
            <a:tileRect b="0%" l="-100%" r="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00" name="Google Shape;300;p34"/>
          <p:cNvSpPr/>
          <p:nvPr/>
        </p:nvSpPr>
        <p:spPr>
          <a:xfrm rot="5400000">
            <a:off x="3888975" y="-2016150"/>
            <a:ext cx="1358100" cy="91407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01" name="Google Shape;301;p34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9pPr>
          </a:lstStyle>
          <a:p/>
        </p:txBody>
      </p:sp>
      <p:sp>
        <p:nvSpPr>
          <p:cNvPr id="302" name="Google Shape;302;p34"/>
          <p:cNvSpPr txBox="1"/>
          <p:nvPr>
            <p:ph idx="2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303" name="Google Shape;303;p34"/>
          <p:cNvSpPr txBox="1"/>
          <p:nvPr>
            <p:ph idx="3" type="title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304" name="Google Shape;304;p34"/>
          <p:cNvSpPr txBox="1"/>
          <p:nvPr>
            <p:ph idx="1" type="subTitle"/>
          </p:nvPr>
        </p:nvSpPr>
        <p:spPr>
          <a:xfrm>
            <a:off x="486625" y="1307025"/>
            <a:ext cx="2281500" cy="20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5" name="Google Shape;305;p34"/>
          <p:cNvSpPr txBox="1"/>
          <p:nvPr>
            <p:ph idx="4" type="body"/>
          </p:nvPr>
        </p:nvSpPr>
        <p:spPr>
          <a:xfrm>
            <a:off x="486650" y="1623430"/>
            <a:ext cx="22815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306" name="Google Shape;306;p34"/>
          <p:cNvSpPr txBox="1"/>
          <p:nvPr>
            <p:ph idx="5" type="subTitle"/>
          </p:nvPr>
        </p:nvSpPr>
        <p:spPr>
          <a:xfrm>
            <a:off x="3431225" y="1668075"/>
            <a:ext cx="2281500" cy="20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7" name="Google Shape;307;p34"/>
          <p:cNvSpPr txBox="1"/>
          <p:nvPr>
            <p:ph idx="6" type="body"/>
          </p:nvPr>
        </p:nvSpPr>
        <p:spPr>
          <a:xfrm>
            <a:off x="3431250" y="1984480"/>
            <a:ext cx="22815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308" name="Google Shape;308;p34"/>
          <p:cNvSpPr txBox="1"/>
          <p:nvPr>
            <p:ph idx="7" type="subTitle"/>
          </p:nvPr>
        </p:nvSpPr>
        <p:spPr>
          <a:xfrm>
            <a:off x="6375825" y="1307025"/>
            <a:ext cx="2281500" cy="20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9" name="Google Shape;309;p34"/>
          <p:cNvSpPr txBox="1"/>
          <p:nvPr>
            <p:ph idx="8" type="body"/>
          </p:nvPr>
        </p:nvSpPr>
        <p:spPr>
          <a:xfrm>
            <a:off x="6375850" y="1623430"/>
            <a:ext cx="22815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trics display - Alt 1">
  <p:cSld name="CUSTOM_8_1_1_1_1_1_1_1_1_1_1_1_1_1_1_1_1_1_1_1_1_1_1_1_1_1_1_1_1_1_1_1_1_1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5"/>
          <p:cNvSpPr/>
          <p:nvPr/>
        </p:nvSpPr>
        <p:spPr>
          <a:xfrm>
            <a:off x="7529650" y="250"/>
            <a:ext cx="1614900" cy="51477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12" name="Google Shape;312;p35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313" name="Google Shape;313;p35"/>
          <p:cNvSpPr txBox="1"/>
          <p:nvPr>
            <p:ph idx="2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314" name="Google Shape;314;p35"/>
          <p:cNvSpPr txBox="1"/>
          <p:nvPr>
            <p:ph idx="3" type="title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315" name="Google Shape;315;p35"/>
          <p:cNvSpPr txBox="1"/>
          <p:nvPr>
            <p:ph idx="1" type="body"/>
          </p:nvPr>
        </p:nvSpPr>
        <p:spPr>
          <a:xfrm>
            <a:off x="230075" y="990150"/>
            <a:ext cx="3612900" cy="35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/>
        </p:txBody>
      </p:sp>
      <p:sp>
        <p:nvSpPr>
          <p:cNvPr id="316" name="Google Shape;316;p35"/>
          <p:cNvSpPr txBox="1"/>
          <p:nvPr>
            <p:ph idx="4" type="subTitle"/>
          </p:nvPr>
        </p:nvSpPr>
        <p:spPr>
          <a:xfrm>
            <a:off x="228600" y="4156375"/>
            <a:ext cx="1252800" cy="17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317" name="Google Shape;317;p35"/>
          <p:cNvSpPr txBox="1"/>
          <p:nvPr>
            <p:ph idx="5" type="subTitle"/>
          </p:nvPr>
        </p:nvSpPr>
        <p:spPr>
          <a:xfrm>
            <a:off x="230075" y="3582936"/>
            <a:ext cx="1252800" cy="42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318" name="Google Shape;318;p35"/>
          <p:cNvSpPr txBox="1"/>
          <p:nvPr>
            <p:ph idx="6" type="subTitle"/>
          </p:nvPr>
        </p:nvSpPr>
        <p:spPr>
          <a:xfrm>
            <a:off x="1983338" y="4156375"/>
            <a:ext cx="1252800" cy="17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319" name="Google Shape;319;p35"/>
          <p:cNvSpPr txBox="1"/>
          <p:nvPr>
            <p:ph idx="7" type="subTitle"/>
          </p:nvPr>
        </p:nvSpPr>
        <p:spPr>
          <a:xfrm>
            <a:off x="1984813" y="3582936"/>
            <a:ext cx="1252800" cy="42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320" name="Google Shape;320;p35"/>
          <p:cNvSpPr txBox="1"/>
          <p:nvPr>
            <p:ph idx="8" type="subTitle"/>
          </p:nvPr>
        </p:nvSpPr>
        <p:spPr>
          <a:xfrm>
            <a:off x="3739563" y="4156375"/>
            <a:ext cx="1252800" cy="17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321" name="Google Shape;321;p35"/>
          <p:cNvSpPr txBox="1"/>
          <p:nvPr>
            <p:ph idx="9" type="subTitle"/>
          </p:nvPr>
        </p:nvSpPr>
        <p:spPr>
          <a:xfrm>
            <a:off x="3741038" y="3582936"/>
            <a:ext cx="1252800" cy="42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322" name="Google Shape;322;p35"/>
          <p:cNvSpPr txBox="1"/>
          <p:nvPr>
            <p:ph idx="13" type="subTitle"/>
          </p:nvPr>
        </p:nvSpPr>
        <p:spPr>
          <a:xfrm>
            <a:off x="228600" y="3211175"/>
            <a:ext cx="3130200" cy="30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23" name="Google Shape;323;p35"/>
          <p:cNvSpPr txBox="1"/>
          <p:nvPr>
            <p:ph idx="14" type="subTitle"/>
          </p:nvPr>
        </p:nvSpPr>
        <p:spPr>
          <a:xfrm>
            <a:off x="228600" y="2663863"/>
            <a:ext cx="1252800" cy="17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324" name="Google Shape;324;p35"/>
          <p:cNvSpPr txBox="1"/>
          <p:nvPr>
            <p:ph idx="15" type="subTitle"/>
          </p:nvPr>
        </p:nvSpPr>
        <p:spPr>
          <a:xfrm>
            <a:off x="230075" y="2090424"/>
            <a:ext cx="1252800" cy="42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325" name="Google Shape;325;p35"/>
          <p:cNvSpPr txBox="1"/>
          <p:nvPr>
            <p:ph idx="16" type="subTitle"/>
          </p:nvPr>
        </p:nvSpPr>
        <p:spPr>
          <a:xfrm>
            <a:off x="1983338" y="2663863"/>
            <a:ext cx="1252800" cy="17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326" name="Google Shape;326;p35"/>
          <p:cNvSpPr txBox="1"/>
          <p:nvPr>
            <p:ph idx="17" type="subTitle"/>
          </p:nvPr>
        </p:nvSpPr>
        <p:spPr>
          <a:xfrm>
            <a:off x="1984813" y="2090424"/>
            <a:ext cx="1252800" cy="42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327" name="Google Shape;327;p35"/>
          <p:cNvSpPr txBox="1"/>
          <p:nvPr>
            <p:ph idx="18" type="subTitle"/>
          </p:nvPr>
        </p:nvSpPr>
        <p:spPr>
          <a:xfrm>
            <a:off x="3739563" y="2663863"/>
            <a:ext cx="1252800" cy="17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328" name="Google Shape;328;p35"/>
          <p:cNvSpPr txBox="1"/>
          <p:nvPr>
            <p:ph idx="19" type="subTitle"/>
          </p:nvPr>
        </p:nvSpPr>
        <p:spPr>
          <a:xfrm>
            <a:off x="3741038" y="2090424"/>
            <a:ext cx="1252800" cy="42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329" name="Google Shape;329;p35"/>
          <p:cNvSpPr txBox="1"/>
          <p:nvPr>
            <p:ph idx="20" type="subTitle"/>
          </p:nvPr>
        </p:nvSpPr>
        <p:spPr>
          <a:xfrm>
            <a:off x="228600" y="1718663"/>
            <a:ext cx="3130200" cy="30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- Alt 1">
  <p:cSld name="CUSTOM_8_1_1_1_1_1_1_1_1_1_1_1_1_1_1_1_1_1_1_1_1_1_1_1_1_1_1_1_1_1_1_1_1_1_1_1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332" name="Google Shape;332;p36"/>
          <p:cNvSpPr txBox="1"/>
          <p:nvPr>
            <p:ph idx="2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333" name="Google Shape;333;p36"/>
          <p:cNvSpPr txBox="1"/>
          <p:nvPr>
            <p:ph idx="3" type="title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334" name="Google Shape;334;p36"/>
          <p:cNvSpPr txBox="1"/>
          <p:nvPr>
            <p:ph idx="1" type="subTitle"/>
          </p:nvPr>
        </p:nvSpPr>
        <p:spPr>
          <a:xfrm>
            <a:off x="228600" y="792994"/>
            <a:ext cx="3130200" cy="17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335" name="Google Shape;335;p36"/>
          <p:cNvSpPr txBox="1"/>
          <p:nvPr>
            <p:ph idx="4" type="subTitle"/>
          </p:nvPr>
        </p:nvSpPr>
        <p:spPr>
          <a:xfrm>
            <a:off x="419070" y="2462250"/>
            <a:ext cx="16938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6" name="Google Shape;336;p36"/>
          <p:cNvSpPr txBox="1"/>
          <p:nvPr>
            <p:ph idx="5" type="subTitle"/>
          </p:nvPr>
        </p:nvSpPr>
        <p:spPr>
          <a:xfrm>
            <a:off x="419075" y="2708625"/>
            <a:ext cx="1550700" cy="1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337" name="Google Shape;337;p36"/>
          <p:cNvSpPr txBox="1"/>
          <p:nvPr>
            <p:ph idx="6" type="subTitle"/>
          </p:nvPr>
        </p:nvSpPr>
        <p:spPr>
          <a:xfrm>
            <a:off x="419076" y="4077075"/>
            <a:ext cx="1693800" cy="21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338" name="Google Shape;338;p36"/>
          <p:cNvSpPr txBox="1"/>
          <p:nvPr>
            <p:ph idx="7" type="subTitle"/>
          </p:nvPr>
        </p:nvSpPr>
        <p:spPr>
          <a:xfrm>
            <a:off x="2624407" y="2462250"/>
            <a:ext cx="16938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9" name="Google Shape;339;p36"/>
          <p:cNvSpPr txBox="1"/>
          <p:nvPr>
            <p:ph idx="8" type="subTitle"/>
          </p:nvPr>
        </p:nvSpPr>
        <p:spPr>
          <a:xfrm>
            <a:off x="2624413" y="2708625"/>
            <a:ext cx="1550700" cy="1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340" name="Google Shape;340;p36"/>
          <p:cNvSpPr txBox="1"/>
          <p:nvPr>
            <p:ph idx="9" type="subTitle"/>
          </p:nvPr>
        </p:nvSpPr>
        <p:spPr>
          <a:xfrm>
            <a:off x="2624413" y="4077075"/>
            <a:ext cx="1693800" cy="21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341" name="Google Shape;341;p36"/>
          <p:cNvSpPr txBox="1"/>
          <p:nvPr>
            <p:ph idx="13" type="subTitle"/>
          </p:nvPr>
        </p:nvSpPr>
        <p:spPr>
          <a:xfrm>
            <a:off x="4815495" y="2462250"/>
            <a:ext cx="16938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2" name="Google Shape;342;p36"/>
          <p:cNvSpPr txBox="1"/>
          <p:nvPr>
            <p:ph idx="14" type="subTitle"/>
          </p:nvPr>
        </p:nvSpPr>
        <p:spPr>
          <a:xfrm>
            <a:off x="4815500" y="2708625"/>
            <a:ext cx="1550700" cy="1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343" name="Google Shape;343;p36"/>
          <p:cNvSpPr txBox="1"/>
          <p:nvPr>
            <p:ph idx="15" type="subTitle"/>
          </p:nvPr>
        </p:nvSpPr>
        <p:spPr>
          <a:xfrm>
            <a:off x="4815501" y="4077075"/>
            <a:ext cx="1693800" cy="21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344" name="Google Shape;344;p36"/>
          <p:cNvSpPr txBox="1"/>
          <p:nvPr>
            <p:ph idx="16" type="subTitle"/>
          </p:nvPr>
        </p:nvSpPr>
        <p:spPr>
          <a:xfrm>
            <a:off x="7006607" y="2462250"/>
            <a:ext cx="16938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5" name="Google Shape;345;p36"/>
          <p:cNvSpPr txBox="1"/>
          <p:nvPr>
            <p:ph idx="17" type="subTitle"/>
          </p:nvPr>
        </p:nvSpPr>
        <p:spPr>
          <a:xfrm>
            <a:off x="7006613" y="2708625"/>
            <a:ext cx="1550700" cy="1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346" name="Google Shape;346;p36"/>
          <p:cNvSpPr txBox="1"/>
          <p:nvPr>
            <p:ph idx="18" type="subTitle"/>
          </p:nvPr>
        </p:nvSpPr>
        <p:spPr>
          <a:xfrm>
            <a:off x="7006613" y="4077075"/>
            <a:ext cx="1693800" cy="21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trics display 2">
  <p:cSld name="CUSTOM_8_1_1_1_1_1_1_1_1_1_1_1_1_1_1_1_1_1_1_1_1_1_1_1_1_1_1_1_1_1_1_1_1_1_1_2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7"/>
          <p:cNvSpPr/>
          <p:nvPr/>
        </p:nvSpPr>
        <p:spPr>
          <a:xfrm rot="-5400000">
            <a:off x="0" y="816600"/>
            <a:ext cx="4326900" cy="4326900"/>
          </a:xfrm>
          <a:prstGeom prst="rect">
            <a:avLst/>
          </a:prstGeom>
          <a:gradFill>
            <a:gsLst>
              <a:gs pos="0">
                <a:schemeClr val="lt2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b="100%" l="0%" r="100%" t="0%"/>
            </a:path>
            <a:tileRect b="0%" l="-100%" r="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49" name="Google Shape;349;p37"/>
          <p:cNvSpPr/>
          <p:nvPr/>
        </p:nvSpPr>
        <p:spPr>
          <a:xfrm rot="5400000">
            <a:off x="4817100" y="0"/>
            <a:ext cx="4326900" cy="4326900"/>
          </a:xfrm>
          <a:prstGeom prst="rect">
            <a:avLst/>
          </a:prstGeom>
          <a:gradFill>
            <a:gsLst>
              <a:gs pos="0">
                <a:schemeClr val="accent5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b="100%" l="0%" r="100%" t="0%"/>
            </a:path>
            <a:tileRect b="0%" l="-100%" r="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50" name="Google Shape;350;p37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351" name="Google Shape;351;p37"/>
          <p:cNvSpPr txBox="1"/>
          <p:nvPr>
            <p:ph idx="2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352" name="Google Shape;352;p37"/>
          <p:cNvSpPr txBox="1"/>
          <p:nvPr>
            <p:ph idx="3" type="title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353" name="Google Shape;353;p37"/>
          <p:cNvSpPr txBox="1"/>
          <p:nvPr>
            <p:ph idx="1" type="subTitle"/>
          </p:nvPr>
        </p:nvSpPr>
        <p:spPr>
          <a:xfrm>
            <a:off x="3238050" y="1804700"/>
            <a:ext cx="2667900" cy="53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4" name="Google Shape;354;p37"/>
          <p:cNvSpPr txBox="1"/>
          <p:nvPr>
            <p:ph idx="4" type="subTitle"/>
          </p:nvPr>
        </p:nvSpPr>
        <p:spPr>
          <a:xfrm>
            <a:off x="4056600" y="2688550"/>
            <a:ext cx="1124700" cy="53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5" name="Google Shape;355;p37"/>
          <p:cNvSpPr txBox="1"/>
          <p:nvPr>
            <p:ph idx="5" type="subTitle"/>
          </p:nvPr>
        </p:nvSpPr>
        <p:spPr>
          <a:xfrm>
            <a:off x="3457950" y="2233425"/>
            <a:ext cx="2228100" cy="53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356" name="Google Shape;356;p37"/>
          <p:cNvSpPr txBox="1"/>
          <p:nvPr>
            <p:ph idx="6" type="subTitle"/>
          </p:nvPr>
        </p:nvSpPr>
        <p:spPr>
          <a:xfrm>
            <a:off x="803225" y="1817900"/>
            <a:ext cx="2667900" cy="53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7" name="Google Shape;357;p37"/>
          <p:cNvSpPr txBox="1"/>
          <p:nvPr>
            <p:ph idx="7" type="subTitle"/>
          </p:nvPr>
        </p:nvSpPr>
        <p:spPr>
          <a:xfrm>
            <a:off x="1621775" y="2701750"/>
            <a:ext cx="1124700" cy="53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8" name="Google Shape;358;p37"/>
          <p:cNvSpPr txBox="1"/>
          <p:nvPr>
            <p:ph idx="8" type="subTitle"/>
          </p:nvPr>
        </p:nvSpPr>
        <p:spPr>
          <a:xfrm>
            <a:off x="1023125" y="2246625"/>
            <a:ext cx="2228100" cy="53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359" name="Google Shape;359;p37"/>
          <p:cNvSpPr txBox="1"/>
          <p:nvPr>
            <p:ph idx="9" type="subTitle"/>
          </p:nvPr>
        </p:nvSpPr>
        <p:spPr>
          <a:xfrm>
            <a:off x="5672875" y="1804700"/>
            <a:ext cx="2667900" cy="53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0" name="Google Shape;360;p37"/>
          <p:cNvSpPr txBox="1"/>
          <p:nvPr>
            <p:ph idx="13" type="subTitle"/>
          </p:nvPr>
        </p:nvSpPr>
        <p:spPr>
          <a:xfrm>
            <a:off x="6491425" y="2688550"/>
            <a:ext cx="1124700" cy="53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1" name="Google Shape;361;p37"/>
          <p:cNvSpPr txBox="1"/>
          <p:nvPr>
            <p:ph idx="14" type="subTitle"/>
          </p:nvPr>
        </p:nvSpPr>
        <p:spPr>
          <a:xfrm>
            <a:off x="5892775" y="2233425"/>
            <a:ext cx="2228100" cy="53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2">
  <p:cSld name="CUSTOM_8_1_1_1_1_1_1_1_1_1_1_1_1_1_1_1_1_1_1_1_1_1_1_1_1_1_1_1_1_1_1_1_1_1_1_1_1_1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8"/>
          <p:cNvSpPr/>
          <p:nvPr/>
        </p:nvSpPr>
        <p:spPr>
          <a:xfrm rot="5400000">
            <a:off x="5473500" y="0"/>
            <a:ext cx="3670500" cy="3670500"/>
          </a:xfrm>
          <a:prstGeom prst="rect">
            <a:avLst/>
          </a:prstGeom>
          <a:gradFill>
            <a:gsLst>
              <a:gs pos="0">
                <a:schemeClr val="accent5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b="100%" l="0%" r="100%" t="0%"/>
            </a:path>
            <a:tileRect b="0%" l="-100%" r="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64" name="Google Shape;364;p38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365" name="Google Shape;365;p38"/>
          <p:cNvSpPr txBox="1"/>
          <p:nvPr>
            <p:ph idx="2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366" name="Google Shape;366;p38"/>
          <p:cNvSpPr txBox="1"/>
          <p:nvPr>
            <p:ph idx="3" type="title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Figtree"/>
              <a:buNone/>
              <a:defRPr sz="2000"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Figtree"/>
              <a:buNone/>
              <a:defRPr sz="2000"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Figtree"/>
              <a:buNone/>
              <a:defRPr sz="2000"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Figtree"/>
              <a:buNone/>
              <a:defRPr sz="2000"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Figtree"/>
              <a:buNone/>
              <a:defRPr sz="2000"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Figtree"/>
              <a:buNone/>
              <a:defRPr sz="2000"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Figtree"/>
              <a:buNone/>
              <a:defRPr sz="2000"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Figtree"/>
              <a:buNone/>
              <a:defRPr sz="2000"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367" name="Google Shape;367;p38"/>
          <p:cNvSpPr txBox="1"/>
          <p:nvPr>
            <p:ph idx="1" type="subTitle"/>
          </p:nvPr>
        </p:nvSpPr>
        <p:spPr>
          <a:xfrm>
            <a:off x="228600" y="792994"/>
            <a:ext cx="3130200" cy="17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368" name="Google Shape;368;p38"/>
          <p:cNvSpPr txBox="1"/>
          <p:nvPr>
            <p:ph idx="4" type="title"/>
          </p:nvPr>
        </p:nvSpPr>
        <p:spPr>
          <a:xfrm>
            <a:off x="91525" y="1935942"/>
            <a:ext cx="1422300" cy="464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369" name="Google Shape;369;p38"/>
          <p:cNvSpPr txBox="1"/>
          <p:nvPr>
            <p:ph idx="5" type="title"/>
          </p:nvPr>
        </p:nvSpPr>
        <p:spPr>
          <a:xfrm>
            <a:off x="2849500" y="1935942"/>
            <a:ext cx="1422300" cy="464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370" name="Google Shape;370;p38"/>
          <p:cNvSpPr txBox="1"/>
          <p:nvPr>
            <p:ph idx="6" type="title"/>
          </p:nvPr>
        </p:nvSpPr>
        <p:spPr>
          <a:xfrm>
            <a:off x="4298950" y="1935942"/>
            <a:ext cx="1422300" cy="464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371" name="Google Shape;371;p38"/>
          <p:cNvSpPr txBox="1"/>
          <p:nvPr>
            <p:ph idx="7" type="title"/>
          </p:nvPr>
        </p:nvSpPr>
        <p:spPr>
          <a:xfrm>
            <a:off x="7298500" y="1935942"/>
            <a:ext cx="1422300" cy="464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372" name="Google Shape;372;p38"/>
          <p:cNvSpPr txBox="1"/>
          <p:nvPr>
            <p:ph idx="8" type="subTitle"/>
          </p:nvPr>
        </p:nvSpPr>
        <p:spPr>
          <a:xfrm>
            <a:off x="442900" y="3172725"/>
            <a:ext cx="1289400" cy="22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9pPr>
          </a:lstStyle>
          <a:p/>
        </p:txBody>
      </p:sp>
      <p:sp>
        <p:nvSpPr>
          <p:cNvPr id="373" name="Google Shape;373;p38"/>
          <p:cNvSpPr txBox="1"/>
          <p:nvPr>
            <p:ph idx="9" type="subTitle"/>
          </p:nvPr>
        </p:nvSpPr>
        <p:spPr>
          <a:xfrm>
            <a:off x="442900" y="3418396"/>
            <a:ext cx="12894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374" name="Google Shape;374;p38"/>
          <p:cNvSpPr txBox="1"/>
          <p:nvPr>
            <p:ph idx="13" type="body"/>
          </p:nvPr>
        </p:nvSpPr>
        <p:spPr>
          <a:xfrm>
            <a:off x="442898" y="3850550"/>
            <a:ext cx="12894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9pPr>
          </a:lstStyle>
          <a:p/>
        </p:txBody>
      </p:sp>
      <p:sp>
        <p:nvSpPr>
          <p:cNvPr id="375" name="Google Shape;375;p38"/>
          <p:cNvSpPr txBox="1"/>
          <p:nvPr>
            <p:ph idx="14" type="subTitle"/>
          </p:nvPr>
        </p:nvSpPr>
        <p:spPr>
          <a:xfrm>
            <a:off x="3201413" y="3173750"/>
            <a:ext cx="1289400" cy="22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9pPr>
          </a:lstStyle>
          <a:p/>
        </p:txBody>
      </p:sp>
      <p:sp>
        <p:nvSpPr>
          <p:cNvPr id="376" name="Google Shape;376;p38"/>
          <p:cNvSpPr txBox="1"/>
          <p:nvPr>
            <p:ph idx="15" type="subTitle"/>
          </p:nvPr>
        </p:nvSpPr>
        <p:spPr>
          <a:xfrm>
            <a:off x="3201413" y="3419421"/>
            <a:ext cx="12894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377" name="Google Shape;377;p38"/>
          <p:cNvSpPr txBox="1"/>
          <p:nvPr>
            <p:ph idx="16" type="body"/>
          </p:nvPr>
        </p:nvSpPr>
        <p:spPr>
          <a:xfrm>
            <a:off x="3201411" y="3851575"/>
            <a:ext cx="12894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9pPr>
          </a:lstStyle>
          <a:p/>
        </p:txBody>
      </p:sp>
      <p:sp>
        <p:nvSpPr>
          <p:cNvPr id="378" name="Google Shape;378;p38"/>
          <p:cNvSpPr txBox="1"/>
          <p:nvPr>
            <p:ph idx="17" type="subTitle"/>
          </p:nvPr>
        </p:nvSpPr>
        <p:spPr>
          <a:xfrm>
            <a:off x="4652727" y="3173750"/>
            <a:ext cx="1289400" cy="22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9pPr>
          </a:lstStyle>
          <a:p/>
        </p:txBody>
      </p:sp>
      <p:sp>
        <p:nvSpPr>
          <p:cNvPr id="379" name="Google Shape;379;p38"/>
          <p:cNvSpPr txBox="1"/>
          <p:nvPr>
            <p:ph idx="18" type="subTitle"/>
          </p:nvPr>
        </p:nvSpPr>
        <p:spPr>
          <a:xfrm>
            <a:off x="4652727" y="3419421"/>
            <a:ext cx="12894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380" name="Google Shape;380;p38"/>
          <p:cNvSpPr txBox="1"/>
          <p:nvPr>
            <p:ph idx="19" type="body"/>
          </p:nvPr>
        </p:nvSpPr>
        <p:spPr>
          <a:xfrm>
            <a:off x="4652725" y="3851575"/>
            <a:ext cx="12894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9pPr>
          </a:lstStyle>
          <a:p/>
        </p:txBody>
      </p:sp>
      <p:sp>
        <p:nvSpPr>
          <p:cNvPr id="381" name="Google Shape;381;p38"/>
          <p:cNvSpPr txBox="1"/>
          <p:nvPr>
            <p:ph idx="20" type="subTitle"/>
          </p:nvPr>
        </p:nvSpPr>
        <p:spPr>
          <a:xfrm>
            <a:off x="7646687" y="3172725"/>
            <a:ext cx="1289400" cy="22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9pPr>
          </a:lstStyle>
          <a:p/>
        </p:txBody>
      </p:sp>
      <p:sp>
        <p:nvSpPr>
          <p:cNvPr id="382" name="Google Shape;382;p38"/>
          <p:cNvSpPr txBox="1"/>
          <p:nvPr>
            <p:ph idx="21" type="subTitle"/>
          </p:nvPr>
        </p:nvSpPr>
        <p:spPr>
          <a:xfrm>
            <a:off x="7646687" y="3418396"/>
            <a:ext cx="12894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383" name="Google Shape;383;p38"/>
          <p:cNvSpPr txBox="1"/>
          <p:nvPr>
            <p:ph idx="22" type="body"/>
          </p:nvPr>
        </p:nvSpPr>
        <p:spPr>
          <a:xfrm>
            <a:off x="7646686" y="3850550"/>
            <a:ext cx="12894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- Alt 2">
  <p:cSld name="CUSTOM_8_1_1_1_1_1_1_1_1_1_1_1_1_1_1_1_1_1_1_1_1_1_1_1_1_1_1_1_1_1_1_2_1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9"/>
          <p:cNvSpPr/>
          <p:nvPr/>
        </p:nvSpPr>
        <p:spPr>
          <a:xfrm rot="-5400000">
            <a:off x="0" y="816600"/>
            <a:ext cx="4326900" cy="4326900"/>
          </a:xfrm>
          <a:prstGeom prst="rect">
            <a:avLst/>
          </a:prstGeom>
          <a:gradFill>
            <a:gsLst>
              <a:gs pos="0">
                <a:schemeClr val="lt2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b="100%" l="0%" r="100%" t="0%"/>
            </a:path>
            <a:tileRect b="0%" l="-100%" r="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86" name="Google Shape;386;p39"/>
          <p:cNvSpPr/>
          <p:nvPr/>
        </p:nvSpPr>
        <p:spPr>
          <a:xfrm rot="5400000">
            <a:off x="4817100" y="0"/>
            <a:ext cx="4326900" cy="4326900"/>
          </a:xfrm>
          <a:prstGeom prst="rect">
            <a:avLst/>
          </a:prstGeom>
          <a:gradFill>
            <a:gsLst>
              <a:gs pos="0">
                <a:schemeClr val="accent6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b="100%" l="0%" r="100%" t="0%"/>
            </a:path>
            <a:tileRect b="0%" l="-100%" r="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87" name="Google Shape;387;p39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388" name="Google Shape;388;p39"/>
          <p:cNvSpPr txBox="1"/>
          <p:nvPr>
            <p:ph idx="2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/>
        </p:txBody>
      </p:sp>
      <p:sp>
        <p:nvSpPr>
          <p:cNvPr id="389" name="Google Shape;389;p39"/>
          <p:cNvSpPr/>
          <p:nvPr/>
        </p:nvSpPr>
        <p:spPr>
          <a:xfrm>
            <a:off x="228650" y="457200"/>
            <a:ext cx="8686800" cy="4226400"/>
          </a:xfrm>
          <a:prstGeom prst="roundRect">
            <a:avLst>
              <a:gd fmla="val 682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v</a:t>
            </a:r>
            <a:endParaRPr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90" name="Google Shape;390;p39"/>
          <p:cNvSpPr txBox="1"/>
          <p:nvPr>
            <p:ph idx="3" type="title"/>
          </p:nvPr>
        </p:nvSpPr>
        <p:spPr>
          <a:xfrm>
            <a:off x="1254050" y="1703407"/>
            <a:ext cx="6636000" cy="127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gtree"/>
              <a:buNone/>
              <a:defRPr sz="8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gtree"/>
              <a:buNone/>
              <a:defRPr sz="8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gtree"/>
              <a:buNone/>
              <a:defRPr sz="8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gtree"/>
              <a:buNone/>
              <a:defRPr sz="8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gtree"/>
              <a:buNone/>
              <a:defRPr sz="8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gtree"/>
              <a:buNone/>
              <a:defRPr sz="8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gtree"/>
              <a:buNone/>
              <a:defRPr sz="8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gtree"/>
              <a:buNone/>
              <a:defRPr sz="8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391" name="Google Shape;391;p39"/>
          <p:cNvSpPr txBox="1"/>
          <p:nvPr>
            <p:ph idx="1" type="subTitle"/>
          </p:nvPr>
        </p:nvSpPr>
        <p:spPr>
          <a:xfrm>
            <a:off x="1643100" y="2881050"/>
            <a:ext cx="5857800" cy="43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94" name="Google Shape;394;p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4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3" name="Google Shape;403;p4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8" name="Google Shape;408;p4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3" name="Google Shape;413;p4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4" name="Google Shape;414;p4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9" name="Google Shape;419;p4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1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51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24" name="Google Shape;424;p51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25" name="Google Shape;425;p51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26" name="Google Shape;426;p51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27" name="Google Shape;427;p51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28" name="Google Shape;428;p51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52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2" name="Google Shape;432;p52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3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35" name="Google Shape;435;p53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6" name="Google Shape;436;p53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7" name="Google Shape;437;p53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8" name="Google Shape;438;p53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4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41" name="Google Shape;441;p54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42" name="Google Shape;442;p54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43" name="Google Shape;443;p54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44" name="Google Shape;444;p54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45" name="Google Shape;445;p54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46" name="Google Shape;446;p54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5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49" name="Google Shape;449;p55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50" name="Google Shape;450;p55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51" name="Google Shape;451;p55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52" name="Google Shape;452;p55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53" name="Google Shape;453;p55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54" name="Google Shape;454;p55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55" name="Google Shape;455;p55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56" name="Google Shape;456;p55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56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7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62" name="Google Shape;462;p57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63" name="Google Shape;463;p57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64" name="Google Shape;464;p57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65" name="Google Shape;465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57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7" name="Google Shape;467;p57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8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0" name="Google Shape;470;p58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58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58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3" name="Google Shape;473;p58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74" name="Google Shape;474;p58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5" name="Google Shape;475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58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77" name="Google Shape;477;p58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78" name="Google Shape;478;p58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9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0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83" name="Google Shape;483;p60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84" name="Google Shape;484;p60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p60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86" name="Google Shape;486;p60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87" name="Google Shape;487;p60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88" name="Google Shape;488;p60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9" name="Google Shape;489;p60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90" name="Google Shape;490;p60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91" name="Google Shape;491;p60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4.xml"/><Relationship Id="rId41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34.xml"/><Relationship Id="rId44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3.xml"/><Relationship Id="rId43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36.xml"/><Relationship Id="rId46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35.xml"/><Relationship Id="rId45" Type="http://schemas.openxmlformats.org/officeDocument/2006/relationships/slideLayout" Target="../slideLayouts/slideLayout57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37.xml"/><Relationship Id="rId47" Type="http://schemas.openxmlformats.org/officeDocument/2006/relationships/theme" Target="../theme/theme2.xml"/><Relationship Id="rId28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39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29" Type="http://schemas.openxmlformats.org/officeDocument/2006/relationships/slideLayout" Target="../slideLayouts/slideLayout41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3.xml"/><Relationship Id="rId3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25.xml"/><Relationship Id="rId35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27.xml"/><Relationship Id="rId37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26.xml"/><Relationship Id="rId36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28.xml"/><Relationship Id="rId38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2" type="title"/>
          </p:nvPr>
        </p:nvSpPr>
        <p:spPr>
          <a:xfrm>
            <a:off x="6414875" y="58625"/>
            <a:ext cx="2500500" cy="1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228600" y="2881050"/>
            <a:ext cx="4296600" cy="19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3" type="title"/>
          </p:nvPr>
        </p:nvSpPr>
        <p:spPr>
          <a:xfrm>
            <a:off x="371825" y="149825"/>
            <a:ext cx="6212400" cy="23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igtree"/>
              <a:buNone/>
              <a:defRPr sz="5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065">
          <p15:clr>
            <a:srgbClr val="E46962"/>
          </p15:clr>
        </p15:guide>
        <p15:guide id="8" pos="1010">
          <p15:clr>
            <a:srgbClr val="E46962"/>
          </p15:clr>
        </p15:guide>
        <p15:guide id="9" pos="4695">
          <p15:clr>
            <a:srgbClr val="E46962"/>
          </p15:clr>
        </p15:guide>
        <p15:guide id="10" pos="4750">
          <p15:clr>
            <a:srgbClr val="E46962"/>
          </p15:clr>
        </p15:guide>
        <p15:guide id="11" pos="3774">
          <p15:clr>
            <a:srgbClr val="E46962"/>
          </p15:clr>
        </p15:guide>
        <p15:guide id="12" pos="3828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hyperlink" Target="https://www.bps.go.id/en/pressrelease/2025/05/05/2431/indonesia-s-economic-growth-in-q1-2025-was-4-87-percent--y-on-y---indonesia-s-economic-growth-in-q1-2025-was--0-98-percent--q-to-q--.html?utm_source=chatgpt.com" TargetMode="External"/><Relationship Id="rId5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hyperlink" Target="https://www.idx.co.id/en/news/press-release/2442" TargetMode="External"/><Relationship Id="rId5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hyperlink" Target="https://en.tempo.co/read/2053889/idx-reports-strong-growth-as-investor-numbers-hit-18-6-million?utm_source=chatgpt.com" TargetMode="External"/><Relationship Id="rId5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25.jpg"/><Relationship Id="rId5" Type="http://schemas.openxmlformats.org/officeDocument/2006/relationships/image" Target="../media/image20.jpg"/><Relationship Id="rId6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hyperlink" Target="https://play.google.com/store/apps/details?id=com.tuntun.tt" TargetMode="External"/><Relationship Id="rId5" Type="http://schemas.openxmlformats.org/officeDocument/2006/relationships/hyperlink" Target="https://apps.apple.com/id/app/tuntun/id6680157617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Relationship Id="rId5" Type="http://schemas.openxmlformats.org/officeDocument/2006/relationships/image" Target="../media/image22.jpg"/><Relationship Id="rId6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6.jpg"/><Relationship Id="rId8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7.jpg"/><Relationship Id="rId5" Type="http://schemas.openxmlformats.org/officeDocument/2006/relationships/image" Target="../media/image13.jpg"/><Relationship Id="rId6" Type="http://schemas.openxmlformats.org/officeDocument/2006/relationships/image" Target="../media/image19.jpg"/><Relationship Id="rId7" Type="http://schemas.openxmlformats.org/officeDocument/2006/relationships/image" Target="../media/image21.jpg"/><Relationship Id="rId8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1"/>
          <p:cNvSpPr txBox="1"/>
          <p:nvPr>
            <p:ph idx="3" type="title"/>
          </p:nvPr>
        </p:nvSpPr>
        <p:spPr>
          <a:xfrm>
            <a:off x="228600" y="2091075"/>
            <a:ext cx="5270100" cy="1554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Plus Jakarta Sans"/>
                <a:ea typeface="Plus Jakarta Sans"/>
                <a:cs typeface="Plus Jakarta Sans"/>
                <a:sym typeface="Plus Jakarta Sans"/>
              </a:rPr>
              <a:t>KOL Campaign Brief</a:t>
            </a:r>
            <a:endParaRPr b="1" sz="22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Plus Jakarta Sans"/>
                <a:ea typeface="Plus Jakarta Sans"/>
                <a:cs typeface="Plus Jakarta Sans"/>
                <a:sym typeface="Plus Jakarta Sans"/>
              </a:rPr>
              <a:t>#MulaiDiTuntun</a:t>
            </a:r>
            <a:endParaRPr b="1" sz="22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Plus Jakarta Sans"/>
                <a:ea typeface="Plus Jakarta Sans"/>
                <a:cs typeface="Plus Jakarta Sans"/>
                <a:sym typeface="Plus Jakarta Sans"/>
              </a:rPr>
              <a:t>#InvestWithGuidance</a:t>
            </a:r>
            <a:endParaRPr b="1" sz="22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497" name="Google Shape;497;p61"/>
          <p:cNvSpPr txBox="1"/>
          <p:nvPr>
            <p:ph idx="1" type="subTitle"/>
          </p:nvPr>
        </p:nvSpPr>
        <p:spPr>
          <a:xfrm>
            <a:off x="228342" y="1747500"/>
            <a:ext cx="26553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TUNTUN SEKURITAS INDONESIA</a:t>
            </a:r>
            <a:endParaRPr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sp>
        <p:nvSpPr>
          <p:cNvPr id="498" name="Google Shape;498;p61"/>
          <p:cNvSpPr txBox="1"/>
          <p:nvPr>
            <p:ph idx="2" type="subTitle"/>
          </p:nvPr>
        </p:nvSpPr>
        <p:spPr>
          <a:xfrm>
            <a:off x="228342" y="1497825"/>
            <a:ext cx="12546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October, </a:t>
            </a:r>
            <a:r>
              <a:rPr b="1" lang="en">
                <a:solidFill>
                  <a:schemeClr val="dk1"/>
                </a:solidFill>
              </a:rPr>
              <a:t>2025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499" name="Google Shape;49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50" y="104672"/>
            <a:ext cx="1059251" cy="3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61"/>
          <p:cNvSpPr txBox="1"/>
          <p:nvPr/>
        </p:nvSpPr>
        <p:spPr>
          <a:xfrm>
            <a:off x="0" y="4735725"/>
            <a:ext cx="9144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FFFFFF"/>
                </a:solidFill>
              </a:rPr>
              <a:t>This document is confidential and for parties directly involved in the collaboration. For clarifications, please contact Tuntun Sekuritas Indonesia’s PIC. Any additional information will be provided separately.</a:t>
            </a:r>
            <a:endParaRPr i="1" sz="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70"/>
          <p:cNvSpPr txBox="1"/>
          <p:nvPr/>
        </p:nvSpPr>
        <p:spPr>
          <a:xfrm>
            <a:off x="-217651" y="1437325"/>
            <a:ext cx="9673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621" name="Google Shape;621;p70"/>
          <p:cNvSpPr txBox="1"/>
          <p:nvPr/>
        </p:nvSpPr>
        <p:spPr>
          <a:xfrm>
            <a:off x="1751575" y="104675"/>
            <a:ext cx="720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Content Structure &amp; Key Message</a:t>
            </a:r>
            <a:endParaRPr b="1"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622" name="Google Shape;62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50" y="104672"/>
            <a:ext cx="1059251" cy="3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70"/>
          <p:cNvSpPr txBox="1"/>
          <p:nvPr/>
        </p:nvSpPr>
        <p:spPr>
          <a:xfrm>
            <a:off x="0" y="4735725"/>
            <a:ext cx="9144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FFFFFF"/>
                </a:solidFill>
              </a:rPr>
              <a:t>This document is confidential and for parties directly involved in the collaboration. For clarifications, please contact Tuntun Sekuritas Indonesia’s PIC. Any additional information will be provided separately.</a:t>
            </a:r>
            <a:endParaRPr i="1" sz="800">
              <a:solidFill>
                <a:srgbClr val="FFFFFF"/>
              </a:solidFill>
            </a:endParaRPr>
          </a:p>
        </p:txBody>
      </p:sp>
      <p:sp>
        <p:nvSpPr>
          <p:cNvPr id="624" name="Google Shape;624;p70"/>
          <p:cNvSpPr txBox="1"/>
          <p:nvPr/>
        </p:nvSpPr>
        <p:spPr>
          <a:xfrm>
            <a:off x="326025" y="744450"/>
            <a:ext cx="8395800" cy="3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Closing </a:t>
            </a:r>
            <a:endParaRPr b="1" sz="16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Which sector you’re keeping eyes on? Drop you comment below ya.</a:t>
            </a:r>
            <a:endParaRPr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1"/>
          <p:cNvSpPr txBox="1"/>
          <p:nvPr/>
        </p:nvSpPr>
        <p:spPr>
          <a:xfrm>
            <a:off x="1751575" y="104675"/>
            <a:ext cx="720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Campaign Framework Flow</a:t>
            </a:r>
            <a:endParaRPr b="1"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630" name="Google Shape;63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50" y="104672"/>
            <a:ext cx="1059251" cy="3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71"/>
          <p:cNvSpPr txBox="1"/>
          <p:nvPr/>
        </p:nvSpPr>
        <p:spPr>
          <a:xfrm>
            <a:off x="0" y="4735725"/>
            <a:ext cx="9144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FFFFFF"/>
                </a:solidFill>
              </a:rPr>
              <a:t>This document is confidential and for parties directly involved in the collaboration. For clarifications, please contact Tuntun Sekuritas Indonesia’s PIC. Any additional information will be provided separately.</a:t>
            </a:r>
            <a:endParaRPr i="1" sz="800">
              <a:solidFill>
                <a:srgbClr val="FFFFFF"/>
              </a:solidFill>
            </a:endParaRPr>
          </a:p>
        </p:txBody>
      </p:sp>
      <p:sp>
        <p:nvSpPr>
          <p:cNvPr id="632" name="Google Shape;632;p71"/>
          <p:cNvSpPr/>
          <p:nvPr/>
        </p:nvSpPr>
        <p:spPr>
          <a:xfrm>
            <a:off x="3433724" y="1755070"/>
            <a:ext cx="1894800" cy="11553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REACTOR</a:t>
            </a:r>
            <a:r>
              <a:rPr b="1"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KOL</a:t>
            </a:r>
            <a:endParaRPr b="1"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(Foreigner)</a:t>
            </a:r>
            <a:endParaRPr b="1"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72"/>
          <p:cNvSpPr txBox="1"/>
          <p:nvPr/>
        </p:nvSpPr>
        <p:spPr>
          <a:xfrm>
            <a:off x="-560551" y="2298179"/>
            <a:ext cx="9673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638" name="Google Shape;638;p72"/>
          <p:cNvSpPr txBox="1"/>
          <p:nvPr/>
        </p:nvSpPr>
        <p:spPr>
          <a:xfrm>
            <a:off x="1751575" y="104675"/>
            <a:ext cx="720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Campaign Framework Flow</a:t>
            </a:r>
            <a:endParaRPr b="1"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639" name="Google Shape;639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50" y="104672"/>
            <a:ext cx="1059251" cy="3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72"/>
          <p:cNvSpPr txBox="1"/>
          <p:nvPr/>
        </p:nvSpPr>
        <p:spPr>
          <a:xfrm>
            <a:off x="0" y="4735725"/>
            <a:ext cx="9144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FFFFFF"/>
                </a:solidFill>
              </a:rPr>
              <a:t>This document is confidential and for parties directly involved in the collaboration. For clarifications, please contact Tuntun Sekuritas Indonesia’s PIC. Any additional information will be provided separately.</a:t>
            </a:r>
            <a:endParaRPr i="1" sz="800">
              <a:solidFill>
                <a:srgbClr val="FFFFFF"/>
              </a:solidFill>
            </a:endParaRPr>
          </a:p>
        </p:txBody>
      </p:sp>
      <p:sp>
        <p:nvSpPr>
          <p:cNvPr id="641" name="Google Shape;641;p72"/>
          <p:cNvSpPr txBox="1"/>
          <p:nvPr/>
        </p:nvSpPr>
        <p:spPr>
          <a:xfrm>
            <a:off x="104100" y="542550"/>
            <a:ext cx="6042900" cy="4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highlight>
                  <a:schemeClr val="dk2"/>
                </a:highlight>
              </a:rPr>
              <a:t>Opening:</a:t>
            </a:r>
            <a:endParaRPr b="1" sz="1200"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React positively on KOLs content who talked about Tuntun’s features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highlight>
                  <a:schemeClr val="dk2"/>
                </a:highlight>
              </a:rPr>
              <a:t>Content Options:</a:t>
            </a:r>
            <a:endParaRPr b="1" sz="1200"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A. TOP Reasons Foreigner Investor Needs to Invest in Indonesia (Source </a:t>
            </a:r>
            <a:r>
              <a:rPr b="1" lang="en" sz="1200" u="sng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en" sz="1000">
                <a:solidFill>
                  <a:srgbClr val="FFFF00"/>
                </a:solidFill>
              </a:rPr>
              <a:t> </a:t>
            </a:r>
            <a:r>
              <a:rPr lang="en" sz="1000">
                <a:solidFill>
                  <a:schemeClr val="dk1"/>
                </a:solidFill>
              </a:rPr>
              <a:t>= BPS)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Size of the Economy (GDP):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Current prices: IDR 5,665.9 trillion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Constant 2010 prices: IDR 3,264.5 trillion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Economic Growth (YoY):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Indonesia’s economy grew 4.87% compared to Q1 2024.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Fastest-growing sector: Agriculture, Forestry, and Fishing +10.52%.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From the expenditure side: Exports of Goods and Services increased +6.78%.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B. </a:t>
            </a:r>
            <a:r>
              <a:rPr lang="en" sz="1000">
                <a:solidFill>
                  <a:schemeClr val="dk1"/>
                </a:solidFill>
              </a:rPr>
              <a:t>Number of Investors Surpasses 18 Million, Reflecting Indonesia’s Capital Market Stability</a:t>
            </a:r>
            <a:endParaRPr sz="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642" name="Google Shape;642;p72" title="Screenshot 2025-09-11 at 15.45.37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7650" y="971425"/>
            <a:ext cx="2624826" cy="3712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73"/>
          <p:cNvSpPr txBox="1"/>
          <p:nvPr/>
        </p:nvSpPr>
        <p:spPr>
          <a:xfrm>
            <a:off x="-560551" y="2298179"/>
            <a:ext cx="9673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648" name="Google Shape;648;p73"/>
          <p:cNvSpPr txBox="1"/>
          <p:nvPr/>
        </p:nvSpPr>
        <p:spPr>
          <a:xfrm>
            <a:off x="1751575" y="104675"/>
            <a:ext cx="720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Campaign Framework Flow</a:t>
            </a:r>
            <a:endParaRPr b="1"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649" name="Google Shape;64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50" y="104672"/>
            <a:ext cx="1059251" cy="3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73"/>
          <p:cNvSpPr txBox="1"/>
          <p:nvPr/>
        </p:nvSpPr>
        <p:spPr>
          <a:xfrm>
            <a:off x="0" y="4735725"/>
            <a:ext cx="9144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FFFFFF"/>
                </a:solidFill>
              </a:rPr>
              <a:t>This document is confidential and for parties directly involved in the collaboration. For clarifications, please contact Tuntun Sekuritas Indonesia’s PIC. Any additional information will be provided separately.</a:t>
            </a:r>
            <a:endParaRPr i="1" sz="800">
              <a:solidFill>
                <a:srgbClr val="FFFFFF"/>
              </a:solidFill>
            </a:endParaRPr>
          </a:p>
        </p:txBody>
      </p:sp>
      <p:sp>
        <p:nvSpPr>
          <p:cNvPr id="651" name="Google Shape;651;p73"/>
          <p:cNvSpPr txBox="1"/>
          <p:nvPr/>
        </p:nvSpPr>
        <p:spPr>
          <a:xfrm>
            <a:off x="104100" y="542550"/>
            <a:ext cx="55515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highlight>
                  <a:schemeClr val="dk2"/>
                </a:highlight>
              </a:rPr>
              <a:t>Content Options:</a:t>
            </a:r>
            <a:endParaRPr b="1" sz="1200"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B</a:t>
            </a:r>
            <a:r>
              <a:rPr lang="en" sz="1000">
                <a:solidFill>
                  <a:schemeClr val="dk1"/>
                </a:solidFill>
              </a:rPr>
              <a:t>. </a:t>
            </a:r>
            <a:r>
              <a:rPr lang="en" sz="1000">
                <a:solidFill>
                  <a:schemeClr val="dk1"/>
                </a:solidFill>
              </a:rPr>
              <a:t>Number of Investors Surpasses 18 Million, Reflecting Indonesia’s Capital Market Stability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Source &gt;&gt;&gt; </a:t>
            </a:r>
            <a:r>
              <a:rPr b="1" lang="en" sz="1200" u="sng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endParaRPr b="1" sz="1200">
              <a:solidFill>
                <a:srgbClr val="FFFF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652" name="Google Shape;652;p73" title="Screenshot 2025-10-07 at 10.09.1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5602" y="1037127"/>
            <a:ext cx="3071975" cy="332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4"/>
          <p:cNvSpPr txBox="1"/>
          <p:nvPr/>
        </p:nvSpPr>
        <p:spPr>
          <a:xfrm>
            <a:off x="-560551" y="2298179"/>
            <a:ext cx="9673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658" name="Google Shape;658;p74"/>
          <p:cNvSpPr txBox="1"/>
          <p:nvPr/>
        </p:nvSpPr>
        <p:spPr>
          <a:xfrm>
            <a:off x="1751575" y="104675"/>
            <a:ext cx="720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Campaign Framework Flow</a:t>
            </a:r>
            <a:endParaRPr b="1"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659" name="Google Shape;65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50" y="104672"/>
            <a:ext cx="1059251" cy="3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74"/>
          <p:cNvSpPr txBox="1"/>
          <p:nvPr/>
        </p:nvSpPr>
        <p:spPr>
          <a:xfrm>
            <a:off x="0" y="4735725"/>
            <a:ext cx="9144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FFFFFF"/>
                </a:solidFill>
              </a:rPr>
              <a:t>This document is confidential and for parties directly involved in the collaboration. For clarifications, please contact Tuntun Sekuritas Indonesia’s PIC. Any additional information will be provided separately.</a:t>
            </a:r>
            <a:endParaRPr i="1" sz="800">
              <a:solidFill>
                <a:srgbClr val="FFFFFF"/>
              </a:solidFill>
            </a:endParaRPr>
          </a:p>
        </p:txBody>
      </p:sp>
      <p:sp>
        <p:nvSpPr>
          <p:cNvPr id="661" name="Google Shape;661;p74"/>
          <p:cNvSpPr txBox="1"/>
          <p:nvPr/>
        </p:nvSpPr>
        <p:spPr>
          <a:xfrm>
            <a:off x="104100" y="542550"/>
            <a:ext cx="55515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highlight>
                  <a:schemeClr val="dk2"/>
                </a:highlight>
              </a:rPr>
              <a:t>Content Options:</a:t>
            </a:r>
            <a:endParaRPr b="1" sz="1200"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B. </a:t>
            </a:r>
            <a:r>
              <a:rPr lang="en" sz="1000">
                <a:solidFill>
                  <a:schemeClr val="dk1"/>
                </a:solidFill>
              </a:rPr>
              <a:t>IDX Reports Strong Growth as Investor Numbers Hit 18.6 Millio</a:t>
            </a:r>
            <a:r>
              <a:rPr lang="en" sz="1000">
                <a:solidFill>
                  <a:schemeClr val="dk1"/>
                </a:solidFill>
              </a:rPr>
              <a:t>n</a:t>
            </a:r>
            <a:endParaRPr sz="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Source &gt;&gt;&gt; </a:t>
            </a:r>
            <a:r>
              <a:rPr b="1" lang="en" sz="1200" u="sng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endParaRPr b="1" sz="1200">
              <a:solidFill>
                <a:srgbClr val="FFFF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662" name="Google Shape;662;p74" title="Screenshot 2025-10-07 at 10.14.0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7176" y="665000"/>
            <a:ext cx="3164299" cy="407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5"/>
          <p:cNvSpPr txBox="1"/>
          <p:nvPr/>
        </p:nvSpPr>
        <p:spPr>
          <a:xfrm>
            <a:off x="-560551" y="2298179"/>
            <a:ext cx="9673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668" name="Google Shape;668;p75"/>
          <p:cNvSpPr txBox="1"/>
          <p:nvPr/>
        </p:nvSpPr>
        <p:spPr>
          <a:xfrm>
            <a:off x="1751575" y="104675"/>
            <a:ext cx="720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Campaign Framework Flow</a:t>
            </a:r>
            <a:endParaRPr b="1"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669" name="Google Shape;669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50" y="104672"/>
            <a:ext cx="1059251" cy="3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75"/>
          <p:cNvSpPr txBox="1"/>
          <p:nvPr/>
        </p:nvSpPr>
        <p:spPr>
          <a:xfrm>
            <a:off x="0" y="4735725"/>
            <a:ext cx="9144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FFFFFF"/>
                </a:solidFill>
              </a:rPr>
              <a:t>This document is confidential and for parties directly involved in the collaboration. For clarifications, please contact Tuntun Sekuritas Indonesia’s PIC. Any additional information will be provided separately.</a:t>
            </a:r>
            <a:endParaRPr i="1" sz="800">
              <a:solidFill>
                <a:srgbClr val="FFFFFF"/>
              </a:solidFill>
            </a:endParaRPr>
          </a:p>
        </p:txBody>
      </p:sp>
      <p:sp>
        <p:nvSpPr>
          <p:cNvPr id="671" name="Google Shape;671;p75"/>
          <p:cNvSpPr txBox="1"/>
          <p:nvPr/>
        </p:nvSpPr>
        <p:spPr>
          <a:xfrm>
            <a:off x="93850" y="1084950"/>
            <a:ext cx="4312500" cy="23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highlight>
                  <a:schemeClr val="dk2"/>
                </a:highlight>
              </a:rPr>
              <a:t>Closing:</a:t>
            </a:r>
            <a:endParaRPr b="1" sz="1000"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It’s a good time for foreign investor to do investment in Indonesia</a:t>
            </a:r>
            <a:endParaRPr sz="10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I use Tuntun already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Tell me your comment about Tuntun Sector feature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Open your RDN now, for new users within the period. Check term &amp; condition on Tuntun Apps for more details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Inform Giveaway #DiscoverTuntun, check on IG Official @tuntunsekuritas to get a chance to win Smartwatch &amp; free RDN 250K.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  <p:grpSp>
        <p:nvGrpSpPr>
          <p:cNvPr id="672" name="Google Shape;672;p75"/>
          <p:cNvGrpSpPr/>
          <p:nvPr/>
        </p:nvGrpSpPr>
        <p:grpSpPr>
          <a:xfrm>
            <a:off x="4857527" y="437073"/>
            <a:ext cx="1892977" cy="4146766"/>
            <a:chOff x="4465925" y="-284775"/>
            <a:chExt cx="2372449" cy="5197100"/>
          </a:xfrm>
        </p:grpSpPr>
        <p:pic>
          <p:nvPicPr>
            <p:cNvPr id="673" name="Google Shape;673;p75" title="WhatsApp Image 2025-09-11 at 16.01.12.jpe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65930" y="-284775"/>
              <a:ext cx="2372439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4" name="Google Shape;674;p75" title="WhatsApp Image 2025-09-11 at 16.01.11.jpe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65925" y="4053427"/>
              <a:ext cx="2372449" cy="8588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75" name="Google Shape;675;p75" title="WhatsApp Image 2025-10-21 at 15.41.23.jpe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0875" y="437075"/>
            <a:ext cx="1882701" cy="413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76"/>
          <p:cNvSpPr txBox="1"/>
          <p:nvPr/>
        </p:nvSpPr>
        <p:spPr>
          <a:xfrm>
            <a:off x="-217651" y="1361125"/>
            <a:ext cx="9673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681" name="Google Shape;681;p76"/>
          <p:cNvSpPr txBox="1"/>
          <p:nvPr/>
        </p:nvSpPr>
        <p:spPr>
          <a:xfrm>
            <a:off x="1751575" y="104675"/>
            <a:ext cx="720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682" name="Google Shape;682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50" y="104672"/>
            <a:ext cx="1059251" cy="3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76"/>
          <p:cNvSpPr txBox="1"/>
          <p:nvPr/>
        </p:nvSpPr>
        <p:spPr>
          <a:xfrm>
            <a:off x="1751575" y="104675"/>
            <a:ext cx="720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Content Guideline</a:t>
            </a:r>
            <a:endParaRPr b="1"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graphicFrame>
        <p:nvGraphicFramePr>
          <p:cNvPr id="684" name="Google Shape;684;p76"/>
          <p:cNvGraphicFramePr/>
          <p:nvPr/>
        </p:nvGraphicFramePr>
        <p:xfrm>
          <a:off x="187400" y="82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{F10F2ACF-7426-4CDF-B1F0-CEE366BAF2F9}</a:tableStyleId>
              </a:tblPr>
              <a:tblGrid>
                <a:gridCol w="4379750"/>
                <a:gridCol w="4389450"/>
              </a:tblGrid>
              <a:tr h="312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Do’s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Dont’s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0000"/>
                    </a:solidFill>
                  </a:tcPr>
                </a:tc>
              </a:tr>
              <a:tr h="2819650">
                <a:tc>
                  <a:txBody>
                    <a:bodyPr/>
                    <a:lstStyle/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AutoNum type="arabicPeriod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Well produced content.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AutoNum type="arabicPeriod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High resolution content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AutoNum type="arabicPeriod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Original content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AutoNum type="arabicPeriod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For creators (non-public accounts), if you want to use an outfit with Tuntun-themed colors in the content, you may use </a:t>
                      </a: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purple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, as shown in the background of this page.</a:t>
                      </a:r>
                      <a:br>
                        <a:rPr lang="en" sz="1000">
                          <a:solidFill>
                            <a:schemeClr val="dk1"/>
                          </a:solidFill>
                        </a:rPr>
                      </a:b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If that’s not available, you can use neutral colors such as </a:t>
                      </a: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white, beige, gray, or black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AutoNum type="arabicPeriod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If you use background music, it must be </a:t>
                      </a: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copyright-free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AutoNum type="arabicPeriod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The creative process—from storyline to draft post materials—must follow the </a:t>
                      </a: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guideline brief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and go through the </a:t>
                      </a: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approval process by Tuntun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.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AutoNum type="arabicPeriod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Tag &amp; mention @tuntunsekuritas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AutoNum type="arabicPeriod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Creator can download, install &amp; open RDN Account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-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Google Play [Android] : </a:t>
                      </a:r>
                      <a:r>
                        <a:rPr b="1" lang="en" sz="1000" u="sng">
                          <a:solidFill>
                            <a:schemeClr val="dk1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https://play.google.com/store/apps/details?id=com.tuntun.tt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-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Apps Store [Apple]: </a:t>
                      </a:r>
                      <a:r>
                        <a:rPr b="1" lang="en" sz="1000" u="sng">
                          <a:solidFill>
                            <a:schemeClr val="dk1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https://apps.apple.com/id/app/tuntun/id6680157617</a:t>
                      </a: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342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AutoNum type="arabicPeriod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Dominant competitor colors such as green, blue, or orange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AutoNum type="arabicPeriod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Any logo, attribute, or identity that is clearly associated with a competitor in the content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AutoNum type="arabicPeriod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Reposted or re-uploaded content from other parties (not original)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AutoNum type="arabicPeriod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Blurred or unclear content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AutoNum type="arabicPeriod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The creator must not be involved in any legal issues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AutoNum type="arabicPeriod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Content must not contain elements that violate sensitivity related to ethnicity, religion, race, inter-group (SARA) or violate applicable Indonesian law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AutoNum type="arabicPeriod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Use of visuals or audio that distract followers while watching, such as clothing with patterns/logos of other brands, overly crowded backgrounds, unclear voice-over pronunciation, unsuitable background music, and so on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85" name="Google Shape;685;p76"/>
          <p:cNvSpPr txBox="1"/>
          <p:nvPr/>
        </p:nvSpPr>
        <p:spPr>
          <a:xfrm>
            <a:off x="0" y="4735725"/>
            <a:ext cx="9144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FFFFFF"/>
                </a:solidFill>
              </a:rPr>
              <a:t>This document is confidential and for parties directly involved in the collaboration. For clarifications, please contact Tuntun Sekuritas Indonesia’s PIC. Any additional information will be provided separately.</a:t>
            </a:r>
            <a:endParaRPr i="1" sz="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2"/>
          <p:cNvSpPr txBox="1"/>
          <p:nvPr/>
        </p:nvSpPr>
        <p:spPr>
          <a:xfrm>
            <a:off x="-217651" y="1361125"/>
            <a:ext cx="9673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506" name="Google Shape;506;p62"/>
          <p:cNvSpPr txBox="1"/>
          <p:nvPr/>
        </p:nvSpPr>
        <p:spPr>
          <a:xfrm>
            <a:off x="1751575" y="104675"/>
            <a:ext cx="720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Partnership Output - Instagram Reels/ Tik Tok Video/ IG Carousel Photo</a:t>
            </a:r>
            <a:endParaRPr b="1"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507" name="Google Shape;50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50" y="104672"/>
            <a:ext cx="1059251" cy="3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62"/>
          <p:cNvSpPr txBox="1"/>
          <p:nvPr/>
        </p:nvSpPr>
        <p:spPr>
          <a:xfrm>
            <a:off x="716700" y="354597"/>
            <a:ext cx="7710600" cy="21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Provide the Tuntun team with the draft storyline (STL) and caption in advance for approval.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KOL begins the production process, creating well-produced and original content based on the approval.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KOL posts the approved material on their channel in line with the brief (type of post adjusted according to the agreement stated separately in the contract).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Notes: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-"/>
            </a:pPr>
            <a:r>
              <a:rPr lang="en" sz="800">
                <a:solidFill>
                  <a:schemeClr val="dk1"/>
                </a:solidFill>
              </a:rPr>
              <a:t>The KOL’s content will be re-uploaded on Tuntun’s social media accounts.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-"/>
            </a:pPr>
            <a:r>
              <a:rPr lang="en" sz="800">
                <a:solidFill>
                  <a:schemeClr val="dk1"/>
                </a:solidFill>
              </a:rPr>
              <a:t>The KOL’s content will be boosted with ads during the collaboration period.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-"/>
            </a:pPr>
            <a:r>
              <a:rPr lang="en" sz="800">
                <a:solidFill>
                  <a:schemeClr val="dk1"/>
                </a:solidFill>
              </a:rPr>
              <a:t>Posts will be stitched by other creators to expand talkability around the campaign.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509" name="Google Shape;509;p62"/>
          <p:cNvSpPr txBox="1"/>
          <p:nvPr/>
        </p:nvSpPr>
        <p:spPr>
          <a:xfrm>
            <a:off x="0" y="4735725"/>
            <a:ext cx="9144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FFFFFF"/>
                </a:solidFill>
              </a:rPr>
              <a:t>This document is confidential and for parties directly involved in the collaboration. For clarifications, please contact Tuntun Sekuritas Indonesia’s PIC. Any additional information will be provided separately.</a:t>
            </a:r>
            <a:endParaRPr i="1" sz="800">
              <a:solidFill>
                <a:srgbClr val="FFFFFF"/>
              </a:solidFill>
            </a:endParaRPr>
          </a:p>
        </p:txBody>
      </p:sp>
      <p:sp>
        <p:nvSpPr>
          <p:cNvPr id="510" name="Google Shape;510;p62"/>
          <p:cNvSpPr/>
          <p:nvPr/>
        </p:nvSpPr>
        <p:spPr>
          <a:xfrm>
            <a:off x="7539914" y="2979717"/>
            <a:ext cx="374700" cy="12756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FFFF"/>
          </a:solidFill>
          <a:ln cap="flat" cmpd="sng" w="110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5775" lIns="105775" spcFirstLastPara="1" rIns="105775" wrap="square" tIns="105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19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grpSp>
        <p:nvGrpSpPr>
          <p:cNvPr id="511" name="Google Shape;511;p62"/>
          <p:cNvGrpSpPr/>
          <p:nvPr/>
        </p:nvGrpSpPr>
        <p:grpSpPr>
          <a:xfrm>
            <a:off x="877736" y="2747556"/>
            <a:ext cx="6520728" cy="1566703"/>
            <a:chOff x="1477763" y="2746700"/>
            <a:chExt cx="5636380" cy="1354225"/>
          </a:xfrm>
        </p:grpSpPr>
        <p:sp>
          <p:nvSpPr>
            <p:cNvPr id="512" name="Google Shape;512;p62"/>
            <p:cNvSpPr/>
            <p:nvPr/>
          </p:nvSpPr>
          <p:spPr>
            <a:xfrm>
              <a:off x="3308063" y="2746700"/>
              <a:ext cx="1015800" cy="34050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6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5850" lIns="65850" spcFirstLastPara="1" rIns="65850" wrap="square" tIns="65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6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KOL draft storyline (STL)</a:t>
              </a:r>
              <a:endParaRPr b="1" sz="86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13" name="Google Shape;513;p62"/>
            <p:cNvSpPr/>
            <p:nvPr/>
          </p:nvSpPr>
          <p:spPr>
            <a:xfrm>
              <a:off x="2673107" y="2822475"/>
              <a:ext cx="455400" cy="138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dk1"/>
            </a:solidFill>
            <a:ln cap="flat" cmpd="sng" w="6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5850" lIns="65850" spcFirstLastPara="1" rIns="65850" wrap="square" tIns="65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8"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14" name="Google Shape;514;p62"/>
            <p:cNvSpPr/>
            <p:nvPr/>
          </p:nvSpPr>
          <p:spPr>
            <a:xfrm>
              <a:off x="5267043" y="2746700"/>
              <a:ext cx="1847100" cy="34050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6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5850" lIns="65850" spcFirstLastPara="1" rIns="65850" wrap="square" tIns="65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6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Approved (STL)</a:t>
              </a:r>
              <a:endParaRPr b="1" sz="86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15" name="Google Shape;515;p62"/>
            <p:cNvSpPr/>
            <p:nvPr/>
          </p:nvSpPr>
          <p:spPr>
            <a:xfrm>
              <a:off x="1477769" y="2746700"/>
              <a:ext cx="1015800" cy="34050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6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5850" lIns="65850" spcFirstLastPara="1" rIns="65850" wrap="square" tIns="65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6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Tuntun shares brief</a:t>
              </a:r>
              <a:endParaRPr b="1" sz="86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16" name="Google Shape;516;p62"/>
            <p:cNvSpPr/>
            <p:nvPr/>
          </p:nvSpPr>
          <p:spPr>
            <a:xfrm>
              <a:off x="4567757" y="2847500"/>
              <a:ext cx="455400" cy="138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dk1"/>
            </a:solidFill>
            <a:ln cap="flat" cmpd="sng" w="6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5850" lIns="65850" spcFirstLastPara="1" rIns="65850" wrap="square" tIns="65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8"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17" name="Google Shape;517;p62"/>
            <p:cNvSpPr/>
            <p:nvPr/>
          </p:nvSpPr>
          <p:spPr>
            <a:xfrm>
              <a:off x="5856756" y="3760425"/>
              <a:ext cx="1257300" cy="34050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6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5850" lIns="65850" spcFirstLastPara="1" rIns="65850" wrap="square" tIns="65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6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KOL draft content</a:t>
              </a:r>
              <a:endParaRPr b="1" sz="86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6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(based on approval)</a:t>
              </a:r>
              <a:endParaRPr b="1" sz="86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18" name="Google Shape;518;p62"/>
            <p:cNvSpPr/>
            <p:nvPr/>
          </p:nvSpPr>
          <p:spPr>
            <a:xfrm>
              <a:off x="4004601" y="3760425"/>
              <a:ext cx="1015800" cy="34050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6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5850" lIns="65850" spcFirstLastPara="1" rIns="65850" wrap="square" tIns="65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6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Approved Content</a:t>
              </a:r>
              <a:endParaRPr b="1" sz="86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19" name="Google Shape;519;p62"/>
            <p:cNvSpPr/>
            <p:nvPr/>
          </p:nvSpPr>
          <p:spPr>
            <a:xfrm>
              <a:off x="1477763" y="3760425"/>
              <a:ext cx="1523100" cy="34050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6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5850" lIns="65850" spcFirstLastPara="1" rIns="65850" wrap="square" tIns="65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6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KOL posting on their channel </a:t>
              </a:r>
              <a:br>
                <a:rPr b="1" lang="en" sz="86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</a:br>
              <a:r>
                <a:rPr b="1" lang="en" sz="86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(with approved caption)</a:t>
              </a:r>
              <a:endParaRPr b="1" sz="86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20" name="Google Shape;520;p62"/>
            <p:cNvSpPr/>
            <p:nvPr/>
          </p:nvSpPr>
          <p:spPr>
            <a:xfrm rot="10800000">
              <a:off x="3220703" y="3861225"/>
              <a:ext cx="455400" cy="138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dk1"/>
            </a:solidFill>
            <a:ln cap="flat" cmpd="sng" w="6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5850" lIns="65850" spcFirstLastPara="1" rIns="65850" wrap="square" tIns="65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8"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21" name="Google Shape;521;p62"/>
            <p:cNvSpPr/>
            <p:nvPr/>
          </p:nvSpPr>
          <p:spPr>
            <a:xfrm rot="10800000">
              <a:off x="5267053" y="3861225"/>
              <a:ext cx="455400" cy="138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dk1"/>
            </a:solidFill>
            <a:ln cap="flat" cmpd="sng" w="68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5850" lIns="65850" spcFirstLastPara="1" rIns="65850" wrap="square" tIns="65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8">
                <a:latin typeface="Jost"/>
                <a:ea typeface="Jost"/>
                <a:cs typeface="Jost"/>
                <a:sym typeface="Jos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3"/>
          <p:cNvSpPr txBox="1"/>
          <p:nvPr/>
        </p:nvSpPr>
        <p:spPr>
          <a:xfrm>
            <a:off x="-217651" y="1361125"/>
            <a:ext cx="9673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527" name="Google Shape;527;p63"/>
          <p:cNvSpPr txBox="1"/>
          <p:nvPr/>
        </p:nvSpPr>
        <p:spPr>
          <a:xfrm>
            <a:off x="1751575" y="104675"/>
            <a:ext cx="720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Campaign Detail</a:t>
            </a:r>
            <a:endParaRPr b="1"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528" name="Google Shape;52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50" y="104672"/>
            <a:ext cx="1059251" cy="3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63"/>
          <p:cNvSpPr txBox="1"/>
          <p:nvPr/>
        </p:nvSpPr>
        <p:spPr>
          <a:xfrm>
            <a:off x="797000" y="1039000"/>
            <a:ext cx="7775400" cy="3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Posts must follow the platform’s standard size.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Review post materials must be submitted in High Resolution.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The comment and like features for photos must be enabled to maximize engagement.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KOL must provide posting insights +7 days after the post goes live.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530" name="Google Shape;530;p63"/>
          <p:cNvSpPr txBox="1"/>
          <p:nvPr/>
        </p:nvSpPr>
        <p:spPr>
          <a:xfrm>
            <a:off x="0" y="4735725"/>
            <a:ext cx="9144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FFFFFF"/>
                </a:solidFill>
              </a:rPr>
              <a:t>This document is confidential and for parties directly involved in the collaboration. For clarifications, please contact Tuntun Sekuritas Indonesia’s PIC. Any additional information will be provided separately.</a:t>
            </a:r>
            <a:endParaRPr i="1" sz="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4"/>
          <p:cNvSpPr txBox="1"/>
          <p:nvPr/>
        </p:nvSpPr>
        <p:spPr>
          <a:xfrm>
            <a:off x="1751575" y="104675"/>
            <a:ext cx="720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Campaign Framework Flow</a:t>
            </a:r>
            <a:endParaRPr b="1"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536" name="Google Shape;53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50" y="104672"/>
            <a:ext cx="1059251" cy="3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64"/>
          <p:cNvSpPr txBox="1"/>
          <p:nvPr/>
        </p:nvSpPr>
        <p:spPr>
          <a:xfrm>
            <a:off x="0" y="4735725"/>
            <a:ext cx="9144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FFFFFF"/>
                </a:solidFill>
              </a:rPr>
              <a:t>This document is confidential and for parties directly involved in the collaboration. For clarifications, please contact Tuntun Sekuritas Indonesia’s PIC. Any additional information will be provided separately.</a:t>
            </a:r>
            <a:endParaRPr i="1" sz="800">
              <a:solidFill>
                <a:srgbClr val="FFFFFF"/>
              </a:solidFill>
            </a:endParaRPr>
          </a:p>
        </p:txBody>
      </p:sp>
      <p:grpSp>
        <p:nvGrpSpPr>
          <p:cNvPr id="538" name="Google Shape;538;p64"/>
          <p:cNvGrpSpPr/>
          <p:nvPr/>
        </p:nvGrpSpPr>
        <p:grpSpPr>
          <a:xfrm>
            <a:off x="0" y="966923"/>
            <a:ext cx="11340181" cy="3214800"/>
            <a:chOff x="0" y="1217075"/>
            <a:chExt cx="11340181" cy="3214800"/>
          </a:xfrm>
        </p:grpSpPr>
        <p:sp>
          <p:nvSpPr>
            <p:cNvPr id="539" name="Google Shape;539;p64"/>
            <p:cNvSpPr/>
            <p:nvPr/>
          </p:nvSpPr>
          <p:spPr>
            <a:xfrm>
              <a:off x="123475" y="1217075"/>
              <a:ext cx="8775300" cy="32148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40" name="Google Shape;540;p64"/>
            <p:cNvSpPr txBox="1"/>
            <p:nvPr/>
          </p:nvSpPr>
          <p:spPr>
            <a:xfrm>
              <a:off x="2688781" y="2239965"/>
              <a:ext cx="86514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1775" lIns="81775" spcFirstLastPara="1" rIns="81775" wrap="square" tIns="81775">
              <a:sp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73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endParaRPr>
            </a:p>
          </p:txBody>
        </p:sp>
        <p:sp>
          <p:nvSpPr>
            <p:cNvPr id="541" name="Google Shape;541;p64"/>
            <p:cNvSpPr txBox="1"/>
            <p:nvPr/>
          </p:nvSpPr>
          <p:spPr>
            <a:xfrm>
              <a:off x="3087887" y="2135253"/>
              <a:ext cx="2797500" cy="155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1775" lIns="81775" spcFirstLastPara="1" rIns="81775" wrap="square" tIns="81775">
              <a:noAutofit/>
            </a:bodyPr>
            <a:lstStyle/>
            <a:p>
              <a:pPr indent="-261245" lvl="0" marL="408906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94"/>
                <a:buFont typeface="Jost"/>
                <a:buChar char="-"/>
              </a:pPr>
              <a:r>
                <a:rPr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KOL Financial Review Apps</a:t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-261245" lvl="0" marL="408906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94"/>
                <a:buFont typeface="Jost"/>
                <a:buChar char="-"/>
              </a:pPr>
              <a:r>
                <a:rPr b="1"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Source of information</a:t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-261245" lvl="0" marL="408906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94"/>
                <a:buFont typeface="Jost"/>
                <a:buChar char="-"/>
              </a:pPr>
              <a:r>
                <a:rPr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Indonesian Nationality</a:t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73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42" name="Google Shape;542;p64"/>
            <p:cNvSpPr/>
            <p:nvPr/>
          </p:nvSpPr>
          <p:spPr>
            <a:xfrm>
              <a:off x="6553607" y="1438900"/>
              <a:ext cx="1459200" cy="48900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8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1775" lIns="81775" spcFirstLastPara="1" rIns="81775" wrap="square" tIns="817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73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REACTOR</a:t>
              </a:r>
              <a:br>
                <a:rPr b="1" lang="en" sz="1073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</a:br>
              <a:r>
                <a:rPr b="1" lang="en" sz="1073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(Foreigner)</a:t>
              </a:r>
              <a:endParaRPr b="1" sz="1073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43" name="Google Shape;543;p64"/>
            <p:cNvSpPr txBox="1"/>
            <p:nvPr/>
          </p:nvSpPr>
          <p:spPr>
            <a:xfrm>
              <a:off x="5788757" y="2135252"/>
              <a:ext cx="2797500" cy="17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1775" lIns="81775" spcFirstLastPara="1" rIns="81775" wrap="square" tIns="81775">
              <a:noAutofit/>
            </a:bodyPr>
            <a:lstStyle/>
            <a:p>
              <a:pPr indent="-261245" lvl="0" marL="408906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94"/>
                <a:buFont typeface="Jost"/>
                <a:buChar char="-"/>
              </a:pPr>
              <a:r>
                <a:rPr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KOL stitch HERO KOL. </a:t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-261245" lvl="0" marL="408906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94"/>
                <a:buFont typeface="Jost"/>
                <a:buChar char="-"/>
              </a:pPr>
              <a:r>
                <a:rPr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KOL </a:t>
              </a:r>
              <a:r>
                <a:rPr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do stitch content &amp; reaction</a:t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-255566" lvl="0" marL="408906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5"/>
                <a:buFont typeface="Jost"/>
                <a:buChar char="-"/>
              </a:pPr>
              <a:r>
                <a:rPr b="1"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Affirm &amp; validate</a:t>
              </a:r>
              <a:r>
                <a:rPr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Hero KOL’s points → build trust</a:t>
              </a:r>
              <a:endParaRPr sz="80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-261245" lvl="0" marL="408906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94"/>
                <a:buFont typeface="Jost"/>
                <a:buChar char="-"/>
              </a:pPr>
              <a:r>
                <a:rPr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Foreigner</a:t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-261245" lvl="0" marL="408906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94"/>
                <a:buFont typeface="Jost"/>
                <a:buChar char="-"/>
              </a:pPr>
              <a:r>
                <a:rPr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Key Point focus on :</a:t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-261245" lvl="1" marL="817813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94"/>
                <a:buFont typeface="Jost"/>
                <a:buChar char="-"/>
              </a:pPr>
              <a:r>
                <a:rPr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Interest Indonesian Stocks Market</a:t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-261245" lvl="1" marL="817813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94"/>
                <a:buFont typeface="Jost"/>
                <a:buChar char="-"/>
              </a:pPr>
              <a:r>
                <a:rPr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Foreigner open account</a:t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-261245" lvl="0" marL="408906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94"/>
                <a:buFont typeface="Jost"/>
                <a:buChar char="-"/>
              </a:pPr>
              <a:r>
                <a:rPr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Mandatory English subtitle in content</a:t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73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44" name="Google Shape;544;p64"/>
            <p:cNvSpPr/>
            <p:nvPr/>
          </p:nvSpPr>
          <p:spPr>
            <a:xfrm>
              <a:off x="5300499" y="1547758"/>
              <a:ext cx="654300" cy="1995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dk1"/>
            </a:solidFill>
            <a:ln cap="flat" cmpd="sng" w="8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1775" lIns="81775" spcFirstLastPara="1" rIns="81775" wrap="square" tIns="817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52"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45" name="Google Shape;545;p64"/>
            <p:cNvSpPr/>
            <p:nvPr/>
          </p:nvSpPr>
          <p:spPr>
            <a:xfrm>
              <a:off x="3297332" y="1438900"/>
              <a:ext cx="1459200" cy="48900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8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1775" lIns="81775" spcFirstLastPara="1" rIns="81775" wrap="square" tIns="817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73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HERO KOL</a:t>
              </a:r>
              <a:endParaRPr b="1" sz="1073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73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(Local)</a:t>
              </a:r>
              <a:endParaRPr b="1" sz="1073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46" name="Google Shape;546;p64"/>
            <p:cNvSpPr txBox="1"/>
            <p:nvPr/>
          </p:nvSpPr>
          <p:spPr>
            <a:xfrm>
              <a:off x="0" y="2135250"/>
              <a:ext cx="3087900" cy="155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1775" lIns="81775" spcFirstLastPara="1" rIns="81775" wrap="square" tIns="81775">
              <a:noAutofit/>
            </a:bodyPr>
            <a:lstStyle/>
            <a:p>
              <a:pPr indent="-261245" lvl="0" marL="408906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94"/>
                <a:buFont typeface="Jost"/>
                <a:buChar char="-"/>
              </a:pPr>
              <a:r>
                <a:rPr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Campaign KOL</a:t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-261245" lvl="1" marL="817813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94"/>
                <a:buFont typeface="Jost"/>
                <a:buChar char="-"/>
              </a:pPr>
              <a:r>
                <a:rPr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Review Submission (UGC)</a:t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-261245" lvl="1" marL="817813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94"/>
                <a:buFont typeface="Jost"/>
                <a:buChar char="-"/>
              </a:pPr>
              <a:r>
                <a:rPr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Reward :</a:t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-261245" lvl="2" marL="122671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94"/>
                <a:buFont typeface="Jost"/>
                <a:buChar char="-"/>
              </a:pPr>
              <a:r>
                <a:rPr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Top 3 Views </a:t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-261245" lvl="3" marL="1635626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94"/>
                <a:buFont typeface="Jost"/>
                <a:buChar char="-"/>
              </a:pPr>
              <a:r>
                <a:rPr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1st - 1 Smartwatch + Free Balance RDN 250K</a:t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-261245" lvl="3" marL="1635626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94"/>
                <a:buFont typeface="Jost"/>
                <a:buChar char="-"/>
              </a:pPr>
              <a:r>
                <a:rPr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2nd</a:t>
              </a:r>
              <a:r>
                <a:rPr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- Free Balance RDN 250K</a:t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-261245" lvl="3" marL="1635626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94"/>
                <a:buFont typeface="Jost"/>
                <a:buChar char="-"/>
              </a:pPr>
              <a:r>
                <a:rPr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3rd - Free Balance RDN 250K</a:t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-261245" lvl="2" marL="122671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94"/>
                <a:buFont typeface="Jost"/>
                <a:buChar char="-"/>
              </a:pPr>
              <a:r>
                <a:rPr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Tuntun Favourite Winner</a:t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-261245" lvl="3" marL="1635626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94"/>
                <a:buFont typeface="Jost"/>
                <a:buChar char="-"/>
              </a:pPr>
              <a:r>
                <a:rPr lang="en" sz="894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1 Smartwatch + Free Balance RDN 250K</a:t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9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73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47" name="Google Shape;547;p64"/>
            <p:cNvSpPr/>
            <p:nvPr/>
          </p:nvSpPr>
          <p:spPr>
            <a:xfrm>
              <a:off x="2212611" y="1547758"/>
              <a:ext cx="654300" cy="1995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dk1"/>
            </a:solidFill>
            <a:ln cap="flat" cmpd="sng" w="8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1775" lIns="81775" spcFirstLastPara="1" rIns="81775" wrap="square" tIns="817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52"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548" name="Google Shape;548;p64"/>
            <p:cNvSpPr/>
            <p:nvPr/>
          </p:nvSpPr>
          <p:spPr>
            <a:xfrm>
              <a:off x="209444" y="1438900"/>
              <a:ext cx="1459200" cy="48900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8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1775" lIns="81775" spcFirstLastPara="1" rIns="81775" wrap="square" tIns="817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73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STARTER</a:t>
              </a:r>
              <a:endParaRPr b="1" sz="1073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73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(Official IG Tuntun)</a:t>
              </a:r>
              <a:endParaRPr b="1" sz="1073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5"/>
          <p:cNvSpPr txBox="1"/>
          <p:nvPr/>
        </p:nvSpPr>
        <p:spPr>
          <a:xfrm>
            <a:off x="1751575" y="104675"/>
            <a:ext cx="720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Campaign Framework Flow</a:t>
            </a:r>
            <a:endParaRPr b="1"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554" name="Google Shape;55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50" y="104672"/>
            <a:ext cx="1059251" cy="3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65"/>
          <p:cNvSpPr txBox="1"/>
          <p:nvPr/>
        </p:nvSpPr>
        <p:spPr>
          <a:xfrm>
            <a:off x="0" y="4735725"/>
            <a:ext cx="9144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FFFFFF"/>
                </a:solidFill>
              </a:rPr>
              <a:t>This document is confidential and for parties directly involved in the collaboration. For clarifications, please contact Tuntun Sekuritas Indonesia’s PIC. Any additional information will be provided separately.</a:t>
            </a:r>
            <a:endParaRPr i="1" sz="800">
              <a:solidFill>
                <a:srgbClr val="FFFFFF"/>
              </a:solidFill>
            </a:endParaRPr>
          </a:p>
        </p:txBody>
      </p:sp>
      <p:sp>
        <p:nvSpPr>
          <p:cNvPr id="556" name="Google Shape;556;p65"/>
          <p:cNvSpPr/>
          <p:nvPr/>
        </p:nvSpPr>
        <p:spPr>
          <a:xfrm>
            <a:off x="3433724" y="1755070"/>
            <a:ext cx="1894800" cy="11553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HERO KOL</a:t>
            </a:r>
            <a:endParaRPr b="1"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(Local)</a:t>
            </a:r>
            <a:endParaRPr b="1"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6"/>
          <p:cNvSpPr txBox="1"/>
          <p:nvPr/>
        </p:nvSpPr>
        <p:spPr>
          <a:xfrm>
            <a:off x="-217651" y="1437325"/>
            <a:ext cx="9673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562" name="Google Shape;562;p66"/>
          <p:cNvSpPr txBox="1"/>
          <p:nvPr/>
        </p:nvSpPr>
        <p:spPr>
          <a:xfrm>
            <a:off x="1751575" y="104675"/>
            <a:ext cx="720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Content Structure &amp; Key Message</a:t>
            </a:r>
            <a:endParaRPr b="1"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563" name="Google Shape;56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50" y="104672"/>
            <a:ext cx="1059251" cy="3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66"/>
          <p:cNvSpPr txBox="1"/>
          <p:nvPr/>
        </p:nvSpPr>
        <p:spPr>
          <a:xfrm>
            <a:off x="0" y="4735725"/>
            <a:ext cx="9144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FFFFFF"/>
                </a:solidFill>
              </a:rPr>
              <a:t>This document is confidential and for parties directly involved in the collaboration. For clarifications, please contact Tuntun Sekuritas Indonesia’s PIC. Any additional information will be provided separately.</a:t>
            </a:r>
            <a:endParaRPr i="1" sz="800">
              <a:solidFill>
                <a:srgbClr val="FFFFFF"/>
              </a:solidFill>
            </a:endParaRPr>
          </a:p>
        </p:txBody>
      </p:sp>
      <p:sp>
        <p:nvSpPr>
          <p:cNvPr id="565" name="Google Shape;565;p66"/>
          <p:cNvSpPr txBox="1"/>
          <p:nvPr/>
        </p:nvSpPr>
        <p:spPr>
          <a:xfrm>
            <a:off x="326025" y="744450"/>
            <a:ext cx="8395800" cy="3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Opening</a:t>
            </a:r>
            <a:endParaRPr sz="16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Riding on daily character content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Evergreen update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7"/>
          <p:cNvSpPr txBox="1"/>
          <p:nvPr>
            <p:ph idx="2" type="subTitle"/>
          </p:nvPr>
        </p:nvSpPr>
        <p:spPr>
          <a:xfrm>
            <a:off x="1024550" y="3547075"/>
            <a:ext cx="1866900" cy="738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Top 3 Sector at the first page shows: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-"/>
            </a:pPr>
            <a:r>
              <a:rPr lang="en" sz="800">
                <a:solidFill>
                  <a:schemeClr val="dk1"/>
                </a:solidFill>
              </a:rPr>
              <a:t>Top 3 Sectors with Highest Gainers contribution.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-"/>
            </a:pPr>
            <a:r>
              <a:rPr lang="en" sz="800">
                <a:solidFill>
                  <a:schemeClr val="dk1"/>
                </a:solidFill>
              </a:rPr>
              <a:t>Completed with Net Foreign Buy/Sell, Top Stocks with high gain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571" name="Google Shape;571;p67"/>
          <p:cNvSpPr txBox="1"/>
          <p:nvPr/>
        </p:nvSpPr>
        <p:spPr>
          <a:xfrm>
            <a:off x="3030603" y="3455800"/>
            <a:ext cx="2128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Helps user to know :</a:t>
            </a:r>
            <a:endParaRPr sz="8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-"/>
            </a:pPr>
            <a:r>
              <a:rPr lang="en" sz="8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Stocks</a:t>
            </a:r>
            <a:endParaRPr sz="8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-"/>
            </a:pPr>
            <a:r>
              <a:rPr lang="en" sz="8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Top Gainer</a:t>
            </a:r>
            <a:endParaRPr sz="8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-"/>
            </a:pPr>
            <a:r>
              <a:rPr lang="en" sz="8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Top Foreign Flow</a:t>
            </a:r>
            <a:endParaRPr sz="8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-"/>
            </a:pPr>
            <a:r>
              <a:rPr lang="en" sz="8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Leading Company</a:t>
            </a:r>
            <a:endParaRPr sz="8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-"/>
            </a:pPr>
            <a:r>
              <a:rPr lang="en" sz="8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Top Revenue</a:t>
            </a:r>
            <a:endParaRPr sz="8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-"/>
            </a:pPr>
            <a:r>
              <a:rPr lang="en" sz="8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Top Market Cap</a:t>
            </a:r>
            <a:endParaRPr sz="8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-"/>
            </a:pPr>
            <a:r>
              <a:rPr lang="en" sz="8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Top Profit</a:t>
            </a:r>
            <a:endParaRPr sz="8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572" name="Google Shape;572;p67"/>
          <p:cNvSpPr txBox="1"/>
          <p:nvPr/>
        </p:nvSpPr>
        <p:spPr>
          <a:xfrm>
            <a:off x="5431238" y="3455800"/>
            <a:ext cx="3073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Helps user to know :</a:t>
            </a:r>
            <a:endParaRPr sz="8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-"/>
            </a:pPr>
            <a:r>
              <a:rPr lang="en" sz="8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Stocks list under the sectors, Price Change (Gain/Loss)</a:t>
            </a:r>
            <a:endParaRPr sz="8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-"/>
            </a:pPr>
            <a:r>
              <a:rPr lang="en" sz="8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Automated Strategy Area Bullish Tags</a:t>
            </a:r>
            <a:endParaRPr sz="8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grpSp>
        <p:nvGrpSpPr>
          <p:cNvPr id="573" name="Google Shape;573;p67"/>
          <p:cNvGrpSpPr/>
          <p:nvPr/>
        </p:nvGrpSpPr>
        <p:grpSpPr>
          <a:xfrm>
            <a:off x="1189050" y="228601"/>
            <a:ext cx="6872193" cy="2937887"/>
            <a:chOff x="1189050" y="228601"/>
            <a:chExt cx="6872193" cy="2937887"/>
          </a:xfrm>
        </p:grpSpPr>
        <p:pic>
          <p:nvPicPr>
            <p:cNvPr id="574" name="Google Shape;574;p67" title="WhatsApp Image 2025-10-07 at 17.11.38.jpe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89050" y="248750"/>
              <a:ext cx="1336525" cy="2897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5" name="Google Shape;575;p67" title="WhatsApp Image 2025-10-07 at 17.11.38 (1).jpe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23640" y="248750"/>
              <a:ext cx="1336518" cy="289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6" name="Google Shape;576;p67" title="WhatsApp Image 2025-10-07 at 17.11.38 (2).jpe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45955" y="245088"/>
              <a:ext cx="1336525" cy="2897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7" name="Google Shape;577;p67" title="WhatsApp Image 2025-10-07 at 17.57.00.jpe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724717" y="228601"/>
              <a:ext cx="1336526" cy="29378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78" name="Google Shape;578;p67"/>
            <p:cNvCxnSpPr/>
            <p:nvPr/>
          </p:nvCxnSpPr>
          <p:spPr>
            <a:xfrm>
              <a:off x="5587167" y="1826788"/>
              <a:ext cx="1203300" cy="4623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79" name="Google Shape;579;p67"/>
            <p:cNvCxnSpPr/>
            <p:nvPr/>
          </p:nvCxnSpPr>
          <p:spPr>
            <a:xfrm flipH="1" rot="10800000">
              <a:off x="5252967" y="1280888"/>
              <a:ext cx="1548600" cy="14817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580" name="Google Shape;580;p67"/>
          <p:cNvSpPr/>
          <p:nvPr/>
        </p:nvSpPr>
        <p:spPr>
          <a:xfrm>
            <a:off x="343050" y="3351400"/>
            <a:ext cx="8326500" cy="1437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Jost"/>
                <a:ea typeface="Jost"/>
                <a:cs typeface="Jost"/>
                <a:sym typeface="Jost"/>
              </a:rPr>
              <a:t>							</a:t>
            </a:r>
            <a:endParaRPr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68"/>
          <p:cNvGrpSpPr/>
          <p:nvPr/>
        </p:nvGrpSpPr>
        <p:grpSpPr>
          <a:xfrm>
            <a:off x="530801" y="228599"/>
            <a:ext cx="8082389" cy="2665852"/>
            <a:chOff x="530801" y="228599"/>
            <a:chExt cx="8082389" cy="2665852"/>
          </a:xfrm>
        </p:grpSpPr>
        <p:pic>
          <p:nvPicPr>
            <p:cNvPr id="586" name="Google Shape;586;p68" title="WhatsApp Image 2025-10-07 at 17.11.38 (2).jpe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0801" y="258869"/>
              <a:ext cx="1205877" cy="26143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68" title="WhatsApp Image 2025-10-07 at 21.57.31.jpe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83562" y="228599"/>
              <a:ext cx="1229628" cy="2665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68" title="WhatsApp Image 2025-10-07 at 21.57.32.jpe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16334" y="248096"/>
              <a:ext cx="1215824" cy="26359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9" name="Google Shape;589;p68" title="WhatsApp Image 2025-10-07 at 21.57.32 (1).jpe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870826" y="258880"/>
              <a:ext cx="1211357" cy="2626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0" name="Google Shape;590;p68" title="WhatsApp Image 2025-10-07 at 21.57.32 (2).jpe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973089" y="242322"/>
              <a:ext cx="1216973" cy="26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1" name="Google Shape;591;p68" title="WhatsApp Image 2025-10-07 at 21.57.33.jpe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626449" y="248098"/>
              <a:ext cx="1212848" cy="262944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92" name="Google Shape;592;p68"/>
            <p:cNvCxnSpPr/>
            <p:nvPr/>
          </p:nvCxnSpPr>
          <p:spPr>
            <a:xfrm flipH="1" rot="10800000">
              <a:off x="981157" y="674105"/>
              <a:ext cx="1100700" cy="1737900"/>
            </a:xfrm>
            <a:prstGeom prst="straightConnector1">
              <a:avLst/>
            </a:prstGeom>
            <a:noFill/>
            <a:ln cap="flat" cmpd="sng" w="860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93" name="Google Shape;593;p68"/>
            <p:cNvCxnSpPr/>
            <p:nvPr/>
          </p:nvCxnSpPr>
          <p:spPr>
            <a:xfrm flipH="1" rot="10800000">
              <a:off x="2410261" y="1050462"/>
              <a:ext cx="888300" cy="1129800"/>
            </a:xfrm>
            <a:prstGeom prst="straightConnector1">
              <a:avLst/>
            </a:prstGeom>
            <a:noFill/>
            <a:ln cap="flat" cmpd="sng" w="860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594" name="Google Shape;594;p68"/>
          <p:cNvSpPr txBox="1"/>
          <p:nvPr>
            <p:ph idx="2" type="subTitle"/>
          </p:nvPr>
        </p:nvSpPr>
        <p:spPr>
          <a:xfrm>
            <a:off x="1024550" y="3547075"/>
            <a:ext cx="7012800" cy="246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After knowing some stocks under group sectors with a certain remarks from strategy area bullish tag, this feature also link to a “Guidance” features which helps users to get insight results of methodology analyst such as reference fair value, bullish signals, company quality.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595" name="Google Shape;595;p68"/>
          <p:cNvSpPr/>
          <p:nvPr/>
        </p:nvSpPr>
        <p:spPr>
          <a:xfrm>
            <a:off x="343050" y="3351400"/>
            <a:ext cx="8326500" cy="8202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9"/>
          <p:cNvSpPr txBox="1"/>
          <p:nvPr/>
        </p:nvSpPr>
        <p:spPr>
          <a:xfrm>
            <a:off x="1751575" y="104675"/>
            <a:ext cx="72009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Content Structure &amp; Key Message</a:t>
            </a:r>
            <a:endParaRPr b="1"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601" name="Google Shape;60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50" y="104672"/>
            <a:ext cx="1059251" cy="3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69"/>
          <p:cNvSpPr txBox="1"/>
          <p:nvPr/>
        </p:nvSpPr>
        <p:spPr>
          <a:xfrm>
            <a:off x="0" y="4735725"/>
            <a:ext cx="9144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FFFFFF"/>
                </a:solidFill>
              </a:rPr>
              <a:t>This document is confidential and for parties directly involved in the collaboration. For clarifications, please contact Tuntun Sekuritas Indonesia’s PIC. Any additional information will be provided separately.</a:t>
            </a:r>
            <a:endParaRPr i="1" sz="800">
              <a:solidFill>
                <a:srgbClr val="FFFFFF"/>
              </a:solidFill>
            </a:endParaRPr>
          </a:p>
        </p:txBody>
      </p:sp>
      <p:sp>
        <p:nvSpPr>
          <p:cNvPr id="603" name="Google Shape;603;p69"/>
          <p:cNvSpPr txBox="1"/>
          <p:nvPr/>
        </p:nvSpPr>
        <p:spPr>
          <a:xfrm>
            <a:off x="0" y="450125"/>
            <a:ext cx="51897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3925" lIns="63925" spcFirstLastPara="1" rIns="63925" wrap="square" tIns="63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24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Additional Key Message (if it still has a duration):</a:t>
            </a:r>
            <a:endParaRPr b="1" sz="924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38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38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KOL can highlight another quite interesting feature of Tuntun apps from KOL POV. For example:</a:t>
            </a:r>
            <a:endParaRPr sz="838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grpSp>
        <p:nvGrpSpPr>
          <p:cNvPr id="604" name="Google Shape;604;p69"/>
          <p:cNvGrpSpPr/>
          <p:nvPr/>
        </p:nvGrpSpPr>
        <p:grpSpPr>
          <a:xfrm>
            <a:off x="932106" y="981935"/>
            <a:ext cx="7279775" cy="3753790"/>
            <a:chOff x="70443" y="1031210"/>
            <a:chExt cx="7279775" cy="3753790"/>
          </a:xfrm>
        </p:grpSpPr>
        <p:pic>
          <p:nvPicPr>
            <p:cNvPr id="605" name="Google Shape;605;p69" title="WhatsApp Image 2025-10-06 at 17.26.43 (1).jpe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62920" y="1043109"/>
              <a:ext cx="1240486" cy="268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6" name="Google Shape;606;p69" title="WhatsApp Image 2025-10-06 at 17.26.43 (2).jpe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2246" y="1041450"/>
              <a:ext cx="1243037" cy="2694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7" name="Google Shape;607;p69" title="WhatsApp Image 2025-10-06 at 17.26.44.jpe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045671" y="1031210"/>
              <a:ext cx="1252487" cy="2715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8" name="Google Shape;608;p69" title="WhatsApp Image 2025-10-06 at 17.30.21.jpe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501042" y="1033213"/>
              <a:ext cx="1249600" cy="2709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9" name="Google Shape;609;p69"/>
            <p:cNvSpPr txBox="1"/>
            <p:nvPr/>
          </p:nvSpPr>
          <p:spPr>
            <a:xfrm>
              <a:off x="115943" y="3857100"/>
              <a:ext cx="1207500" cy="7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</a:rPr>
                <a:t>Strategy Area</a:t>
              </a:r>
              <a:endParaRPr sz="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</a:rPr>
                <a:t>- Showing a</a:t>
              </a:r>
              <a:r>
                <a:rPr lang="en" sz="800">
                  <a:solidFill>
                    <a:schemeClr val="dk1"/>
                  </a:solidFill>
                </a:rPr>
                <a:t>ssorted stocks by technical indicator screener (i.e breakout MA20, Uptrend etc)</a:t>
              </a:r>
              <a:endParaRPr sz="800">
                <a:solidFill>
                  <a:schemeClr val="dk1"/>
                </a:solidFill>
              </a:endParaRPr>
            </a:p>
          </p:txBody>
        </p:sp>
        <p:sp>
          <p:nvSpPr>
            <p:cNvPr id="610" name="Google Shape;610;p69"/>
            <p:cNvSpPr txBox="1"/>
            <p:nvPr/>
          </p:nvSpPr>
          <p:spPr>
            <a:xfrm>
              <a:off x="1548342" y="3857100"/>
              <a:ext cx="1503300" cy="6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</a:rPr>
                <a:t>Investing Selection</a:t>
              </a:r>
              <a:endParaRPr sz="800">
                <a:solidFill>
                  <a:schemeClr val="dk1"/>
                </a:solidFill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Char char="-"/>
              </a:pPr>
              <a:r>
                <a:rPr lang="en" sz="800">
                  <a:solidFill>
                    <a:schemeClr val="dk1"/>
                  </a:solidFill>
                </a:rPr>
                <a:t>Undervalued</a:t>
              </a:r>
              <a:endParaRPr sz="800">
                <a:solidFill>
                  <a:schemeClr val="dk1"/>
                </a:solidFill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Char char="-"/>
              </a:pPr>
              <a:r>
                <a:rPr lang="en" sz="800">
                  <a:solidFill>
                    <a:schemeClr val="dk1"/>
                  </a:solidFill>
                </a:rPr>
                <a:t>Company Quality</a:t>
              </a:r>
              <a:endParaRPr sz="800">
                <a:solidFill>
                  <a:schemeClr val="dk1"/>
                </a:solidFill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Char char="-"/>
              </a:pPr>
              <a:r>
                <a:rPr lang="en" sz="800">
                  <a:solidFill>
                    <a:schemeClr val="dk1"/>
                  </a:solidFill>
                </a:rPr>
                <a:t>Investing Strategy</a:t>
              </a:r>
              <a:endParaRPr sz="800">
                <a:solidFill>
                  <a:schemeClr val="dk1"/>
                </a:solidFill>
              </a:endParaRPr>
            </a:p>
          </p:txBody>
        </p:sp>
        <p:sp>
          <p:nvSpPr>
            <p:cNvPr id="611" name="Google Shape;611;p69"/>
            <p:cNvSpPr txBox="1"/>
            <p:nvPr/>
          </p:nvSpPr>
          <p:spPr>
            <a:xfrm>
              <a:off x="3081443" y="3857100"/>
              <a:ext cx="1461900" cy="92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</a:rPr>
                <a:t>Trading Selection:</a:t>
              </a:r>
              <a:endParaRPr sz="800">
                <a:solidFill>
                  <a:schemeClr val="dk1"/>
                </a:solidFill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Char char="-"/>
              </a:pPr>
              <a:r>
                <a:rPr lang="en" sz="800">
                  <a:solidFill>
                    <a:schemeClr val="dk1"/>
                  </a:solidFill>
                </a:rPr>
                <a:t>Trading Plan</a:t>
              </a:r>
              <a:endParaRPr sz="800">
                <a:solidFill>
                  <a:schemeClr val="dk1"/>
                </a:solidFill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Char char="-"/>
              </a:pPr>
              <a:r>
                <a:rPr lang="en" sz="800">
                  <a:solidFill>
                    <a:schemeClr val="dk1"/>
                  </a:solidFill>
                </a:rPr>
                <a:t>Bullish signals</a:t>
              </a:r>
              <a:endParaRPr sz="800">
                <a:solidFill>
                  <a:schemeClr val="dk1"/>
                </a:solidFill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Char char="-"/>
              </a:pPr>
              <a:r>
                <a:rPr lang="en" sz="800">
                  <a:solidFill>
                    <a:schemeClr val="dk1"/>
                  </a:solidFill>
                </a:rPr>
                <a:t>Undervalued</a:t>
              </a:r>
              <a:endParaRPr sz="800">
                <a:solidFill>
                  <a:schemeClr val="dk1"/>
                </a:solidFill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Char char="-"/>
              </a:pPr>
              <a:r>
                <a:rPr lang="en" sz="800">
                  <a:solidFill>
                    <a:schemeClr val="dk1"/>
                  </a:solidFill>
                </a:rPr>
                <a:t>Company quality</a:t>
              </a:r>
              <a:endParaRPr sz="800">
                <a:solidFill>
                  <a:schemeClr val="dk1"/>
                </a:solidFill>
              </a:endParaRPr>
            </a:p>
          </p:txBody>
        </p:sp>
        <p:sp>
          <p:nvSpPr>
            <p:cNvPr id="612" name="Google Shape;612;p69"/>
            <p:cNvSpPr txBox="1"/>
            <p:nvPr/>
          </p:nvSpPr>
          <p:spPr>
            <a:xfrm>
              <a:off x="4543193" y="3857100"/>
              <a:ext cx="1443600" cy="7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</a:rPr>
                <a:t>Tuntun Guidance</a:t>
              </a:r>
              <a:endParaRPr sz="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</a:rPr>
                <a:t>[Proven Top Investor Methodologist &amp; </a:t>
              </a:r>
              <a:r>
                <a:rPr lang="en" sz="800">
                  <a:solidFill>
                    <a:schemeClr val="dk1"/>
                  </a:solidFill>
                </a:rPr>
                <a:t>Comprehensive analysis]</a:t>
              </a:r>
              <a:endParaRPr sz="800">
                <a:solidFill>
                  <a:schemeClr val="dk1"/>
                </a:solidFill>
              </a:endParaRPr>
            </a:p>
          </p:txBody>
        </p:sp>
        <p:sp>
          <p:nvSpPr>
            <p:cNvPr id="613" name="Google Shape;613;p69"/>
            <p:cNvSpPr txBox="1"/>
            <p:nvPr/>
          </p:nvSpPr>
          <p:spPr>
            <a:xfrm>
              <a:off x="6163418" y="3857100"/>
              <a:ext cx="1186800" cy="72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</a:rPr>
                <a:t>Fast Order</a:t>
              </a:r>
              <a:endParaRPr sz="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</a:rPr>
                <a:t>Tools which helps advance users to chase the momentum </a:t>
              </a:r>
              <a:endParaRPr sz="800">
                <a:solidFill>
                  <a:schemeClr val="dk1"/>
                </a:solidFill>
              </a:endParaRPr>
            </a:p>
          </p:txBody>
        </p:sp>
        <p:pic>
          <p:nvPicPr>
            <p:cNvPr id="614" name="Google Shape;614;p69" title="WhatsApp Image 2025-10-06 at 17.57.43.jpe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0443" y="1032538"/>
              <a:ext cx="1250226" cy="27105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5" name="Google Shape;615;p69"/>
          <p:cNvSpPr/>
          <p:nvPr/>
        </p:nvSpPr>
        <p:spPr>
          <a:xfrm>
            <a:off x="343050" y="3774725"/>
            <a:ext cx="8256000" cy="10143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rk mode gradients">
  <a:themeElements>
    <a:clrScheme name="Simple Light">
      <a:dk1>
        <a:srgbClr val="FFFFFF"/>
      </a:dk1>
      <a:lt1>
        <a:srgbClr val="000000"/>
      </a:lt1>
      <a:dk2>
        <a:srgbClr val="4A86E8"/>
      </a:dk2>
      <a:lt2>
        <a:srgbClr val="AB4FF6"/>
      </a:lt2>
      <a:accent1>
        <a:srgbClr val="202124"/>
      </a:accent1>
      <a:accent2>
        <a:srgbClr val="F7F2F1"/>
      </a:accent2>
      <a:accent3>
        <a:srgbClr val="BABCC2"/>
      </a:accent3>
      <a:accent4>
        <a:srgbClr val="FCE5CD"/>
      </a:accent4>
      <a:accent5>
        <a:srgbClr val="8E4AE8"/>
      </a:accent5>
      <a:accent6>
        <a:srgbClr val="D20972"/>
      </a:accent6>
      <a:hlink>
        <a:srgbClr val="3C78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