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D3B41-FA75-4763-932A-1D19BA324B9B}" type="datetimeFigureOut">
              <a:rPr lang="en-ID" smtClean="0"/>
              <a:t>26/09/2024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2B4D0-C197-43E2-9FE9-5B71A15956D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16021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3979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1pPr>
            <a:lvl2pPr marL="1219170" lvl="1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3979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1pPr>
            <a:lvl2pPr marL="1219170" lvl="1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5184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3979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1pPr>
            <a:lvl2pPr marL="1219170" lvl="1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3"/>
          </p:nvPr>
        </p:nvSpPr>
        <p:spPr>
          <a:xfrm>
            <a:off x="6172202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4"/>
          </p:nvPr>
        </p:nvSpPr>
        <p:spPr>
          <a:xfrm>
            <a:off x="6172202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3979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1pPr>
            <a:lvl2pPr marL="1219170" lvl="1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25883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25212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5183188" y="987428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457189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3200"/>
            </a:lvl1pPr>
            <a:lvl2pPr marL="1219170" lvl="1" indent="-440256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800"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2400"/>
            </a:lvl3pPr>
            <a:lvl4pPr marL="2438339" lvl="3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2000"/>
            </a:lvl4pPr>
            <a:lvl5pPr marL="3047924" lvl="4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2000"/>
            </a:lvl5pPr>
            <a:lvl6pPr marL="3657509" lvl="5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2000"/>
            </a:lvl6pPr>
            <a:lvl7pPr marL="4267093" lvl="6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2000"/>
            </a:lvl7pPr>
            <a:lvl8pPr marL="4876678" lvl="7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2000"/>
            </a:lvl8pPr>
            <a:lvl9pPr marL="5486263" lvl="8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2000"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2"/>
          </p:nvPr>
        </p:nvSpPr>
        <p:spPr>
          <a:xfrm>
            <a:off x="839788" y="2057402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26784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9"/>
          <p:cNvSpPr>
            <a:spLocks noGrp="1"/>
          </p:cNvSpPr>
          <p:nvPr>
            <p:ph type="pic" idx="2"/>
          </p:nvPr>
        </p:nvSpPr>
        <p:spPr>
          <a:xfrm>
            <a:off x="5183188" y="987428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839788" y="2057402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85100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9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3979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1pPr>
            <a:lvl2pPr marL="1219170" lvl="1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65794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5"/>
            <a:ext cx="5811839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5"/>
            <a:ext cx="5811839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3979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1pPr>
            <a:lvl2pPr marL="1219170" lvl="1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05708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>
  <p:cSld name="タイトルとコンテンツ"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143339" y="152547"/>
            <a:ext cx="3028500" cy="3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None/>
              <a:defRPr sz="2933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239186" y="764706"/>
            <a:ext cx="11713500" cy="16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900" tIns="25025" rIns="50900" bIns="25025" anchor="t" anchorCtr="0">
            <a:normAutofit/>
          </a:bodyPr>
          <a:lstStyle>
            <a:lvl1pPr marL="609585" lvl="0" indent="-3979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1pPr>
            <a:lvl2pPr marL="1219170" lvl="1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/>
          <p:nvPr/>
        </p:nvSpPr>
        <p:spPr>
          <a:xfrm rot="10800000" flipH="1">
            <a:off x="0" y="1479"/>
            <a:ext cx="12192000" cy="744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867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2"/>
          <p:cNvSpPr/>
          <p:nvPr/>
        </p:nvSpPr>
        <p:spPr>
          <a:xfrm>
            <a:off x="5799223" y="6761379"/>
            <a:ext cx="6392700" cy="969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867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2"/>
          <p:cNvSpPr/>
          <p:nvPr/>
        </p:nvSpPr>
        <p:spPr>
          <a:xfrm rot="10800000">
            <a:off x="-6912" y="6506207"/>
            <a:ext cx="6038744" cy="360635"/>
          </a:xfrm>
          <a:custGeom>
            <a:avLst/>
            <a:gdLst/>
            <a:ahLst/>
            <a:cxnLst/>
            <a:rect l="l" t="t" r="r" b="b"/>
            <a:pathLst>
              <a:path w="6306782" h="487345" extrusionOk="0">
                <a:moveTo>
                  <a:pt x="558527" y="487345"/>
                </a:moveTo>
                <a:lnTo>
                  <a:pt x="0" y="0"/>
                </a:lnTo>
                <a:lnTo>
                  <a:pt x="6304044" y="0"/>
                </a:lnTo>
                <a:cubicBezTo>
                  <a:pt x="6304957" y="165742"/>
                  <a:pt x="6305869" y="311388"/>
                  <a:pt x="6306782" y="477130"/>
                </a:cubicBezTo>
                <a:lnTo>
                  <a:pt x="558527" y="487345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867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`</a:t>
            </a:r>
            <a:endParaRPr sz="14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3" name="Google Shape;113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02985" y="139808"/>
            <a:ext cx="1789017" cy="47903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2"/>
          <p:cNvSpPr/>
          <p:nvPr/>
        </p:nvSpPr>
        <p:spPr>
          <a:xfrm>
            <a:off x="41565" y="6557151"/>
            <a:ext cx="39318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Copyright © 2019 PT. Transcosmos Indonesia. - </a:t>
            </a:r>
            <a:r>
              <a:rPr lang="en"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Confidential</a:t>
            </a:r>
            <a:endParaRPr sz="14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63519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523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457200" marR="0" lvl="0" indent="-330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7685705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iktok.com/@rebeccasuwignyo/video/7360649683225578757" TargetMode="External"/><Relationship Id="rId2" Type="http://schemas.openxmlformats.org/officeDocument/2006/relationships/hyperlink" Target="https://www.tiktok.com/@rebeccasuwignyo/video/7372149170662116614" TargetMode="Externa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www.tiktok.com/@rebeccasuwignyo/video/730192407334758323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AF7CFA7-5A31-EAB1-6ECA-1018466B4E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011826"/>
              </p:ext>
            </p:extLst>
          </p:nvPr>
        </p:nvGraphicFramePr>
        <p:xfrm>
          <a:off x="47357" y="697425"/>
          <a:ext cx="12066291" cy="5979872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5485538">
                  <a:extLst>
                    <a:ext uri="{9D8B030D-6E8A-4147-A177-3AD203B41FA5}">
                      <a16:colId xmlns:a16="http://schemas.microsoft.com/office/drawing/2014/main" val="4259467407"/>
                    </a:ext>
                  </a:extLst>
                </a:gridCol>
                <a:gridCol w="3874576">
                  <a:extLst>
                    <a:ext uri="{9D8B030D-6E8A-4147-A177-3AD203B41FA5}">
                      <a16:colId xmlns:a16="http://schemas.microsoft.com/office/drawing/2014/main" val="3351967627"/>
                    </a:ext>
                  </a:extLst>
                </a:gridCol>
                <a:gridCol w="2706177">
                  <a:extLst>
                    <a:ext uri="{9D8B030D-6E8A-4147-A177-3AD203B41FA5}">
                      <a16:colId xmlns:a16="http://schemas.microsoft.com/office/drawing/2014/main" val="3937656704"/>
                    </a:ext>
                  </a:extLst>
                </a:gridCol>
              </a:tblGrid>
              <a:tr h="230144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Scene</a:t>
                      </a:r>
                      <a:endParaRPr lang="en-ID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Script (VO)</a:t>
                      </a:r>
                      <a:endParaRPr lang="en-ID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Text On Screen</a:t>
                      </a:r>
                      <a:endParaRPr lang="en-ID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2583896"/>
                  </a:ext>
                </a:extLst>
              </a:tr>
              <a:tr h="579169">
                <a:tc>
                  <a:txBody>
                    <a:bodyPr/>
                    <a:lstStyle/>
                    <a:p>
                      <a:r>
                        <a:rPr lang="en-ID" sz="1000" dirty="0"/>
                        <a:t>Scene 1</a:t>
                      </a:r>
                    </a:p>
                    <a:p>
                      <a:r>
                        <a:rPr lang="en-ID" sz="1000" dirty="0" err="1"/>
                        <a:t>Dimulai</a:t>
                      </a:r>
                      <a:r>
                        <a:rPr lang="en-ID" sz="1000" dirty="0"/>
                        <a:t> Kak Rebecca </a:t>
                      </a:r>
                      <a:r>
                        <a:rPr lang="en-ID" sz="1000" dirty="0" err="1"/>
                        <a:t>sedang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menampilkan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satenya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seperti</a:t>
                      </a:r>
                      <a:r>
                        <a:rPr lang="en-ID" sz="1000" dirty="0"/>
                        <a:t> opening </a:t>
                      </a:r>
                      <a:r>
                        <a:rPr lang="en-ID" sz="1000" dirty="0" err="1"/>
                        <a:t>berikut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>
                          <a:hlinkClick r:id="rId2"/>
                        </a:rPr>
                        <a:t>klik</a:t>
                      </a:r>
                      <a:r>
                        <a:rPr lang="en-ID" sz="1000" dirty="0">
                          <a:hlinkClick r:id="rId2"/>
                        </a:rPr>
                        <a:t> di </a:t>
                      </a:r>
                      <a:r>
                        <a:rPr lang="en-ID" sz="1000" dirty="0" err="1">
                          <a:hlinkClick r:id="rId2"/>
                        </a:rPr>
                        <a:t>sini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Makanan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 diet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hambar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? Kata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siapa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? Gak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sama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sekali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kok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asal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kamu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pake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bahan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 yang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tepat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.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000" dirty="0"/>
                        <a:t>Diet Recipe No </a:t>
                      </a:r>
                      <a:r>
                        <a:rPr lang="en-GB" sz="1000" dirty="0" err="1"/>
                        <a:t>Tepung</a:t>
                      </a:r>
                      <a:r>
                        <a:rPr lang="en-GB" sz="1000" dirty="0"/>
                        <a:t> No </a:t>
                      </a:r>
                      <a:r>
                        <a:rPr lang="en-GB" sz="1000" dirty="0" err="1"/>
                        <a:t>Gorengan</a:t>
                      </a:r>
                      <a:endParaRPr lang="en-ID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137460"/>
                  </a:ext>
                </a:extLst>
              </a:tr>
              <a:tr h="722023">
                <a:tc>
                  <a:txBody>
                    <a:bodyPr/>
                    <a:lstStyle/>
                    <a:p>
                      <a:r>
                        <a:rPr lang="en-ID" sz="1000" dirty="0"/>
                        <a:t>Scene 2</a:t>
                      </a:r>
                    </a:p>
                    <a:p>
                      <a:r>
                        <a:rPr lang="en-ID" sz="1000" dirty="0"/>
                        <a:t>Shoot </a:t>
                      </a:r>
                      <a:r>
                        <a:rPr lang="en-ID" sz="1000" dirty="0" err="1"/>
                        <a:t>cara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masak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bisa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seperti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ini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>
                          <a:hlinkClick r:id="rId3"/>
                        </a:rPr>
                        <a:t>klik</a:t>
                      </a:r>
                      <a:r>
                        <a:rPr lang="en-ID" sz="1000" dirty="0">
                          <a:hlinkClick r:id="rId3"/>
                        </a:rPr>
                        <a:t> di </a:t>
                      </a:r>
                      <a:r>
                        <a:rPr lang="en-ID" sz="1000" dirty="0" err="1">
                          <a:hlinkClick r:id="rId3"/>
                        </a:rPr>
                        <a:t>sini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000" dirty="0"/>
                        <a:t>Menu kali </a:t>
                      </a:r>
                      <a:r>
                        <a:rPr lang="en-ID" sz="1000" dirty="0" err="1"/>
                        <a:t>ini</a:t>
                      </a:r>
                      <a:r>
                        <a:rPr lang="en-ID" sz="1000" dirty="0"/>
                        <a:t> super </a:t>
                      </a:r>
                      <a:r>
                        <a:rPr lang="en-ID" sz="1000" dirty="0" err="1"/>
                        <a:t>simpel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bikin</a:t>
                      </a:r>
                      <a:r>
                        <a:rPr lang="en-ID" sz="1000" dirty="0"/>
                        <a:t> diet </a:t>
                      </a:r>
                      <a:r>
                        <a:rPr lang="en-ID" sz="1000" dirty="0" err="1"/>
                        <a:t>aku</a:t>
                      </a:r>
                      <a:r>
                        <a:rPr lang="en-ID" sz="1000" dirty="0"/>
                        <a:t> gak </a:t>
                      </a:r>
                      <a:r>
                        <a:rPr lang="en-ID" sz="1000" dirty="0" err="1"/>
                        <a:t>berasa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hambar</a:t>
                      </a:r>
                      <a:r>
                        <a:rPr lang="en-ID" sz="1000" dirty="0"/>
                        <a:t> dan </a:t>
                      </a:r>
                      <a:r>
                        <a:rPr lang="en-ID" sz="1000" dirty="0" err="1"/>
                        <a:t>tentunya</a:t>
                      </a:r>
                      <a:r>
                        <a:rPr lang="en-ID" sz="1000" dirty="0"/>
                        <a:t> gluten free, </a:t>
                      </a:r>
                      <a:r>
                        <a:rPr lang="en-ID" sz="1000" dirty="0" err="1"/>
                        <a:t>bahannya</a:t>
                      </a:r>
                      <a:r>
                        <a:rPr lang="en-ID" sz="1000" dirty="0"/>
                        <a:t> juga </a:t>
                      </a:r>
                      <a:r>
                        <a:rPr lang="en-ID" sz="1000" dirty="0" err="1"/>
                        <a:t>gampang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banget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didapet</a:t>
                      </a:r>
                      <a:endParaRPr lang="en-ID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000" dirty="0"/>
                        <a:t>Yuk </a:t>
                      </a:r>
                      <a:r>
                        <a:rPr lang="en-ID" sz="1000" dirty="0" err="1"/>
                        <a:t>langsung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aja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kita</a:t>
                      </a:r>
                      <a:r>
                        <a:rPr lang="en-ID" sz="1000" dirty="0"/>
                        <a:t> buat Sate </a:t>
                      </a:r>
                      <a:r>
                        <a:rPr lang="en-ID" sz="1000" dirty="0" err="1"/>
                        <a:t>ayam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pedas</a:t>
                      </a:r>
                      <a:r>
                        <a:rPr lang="en-ID" sz="1000" dirty="0"/>
                        <a:t> manis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821524"/>
                  </a:ext>
                </a:extLst>
              </a:tr>
              <a:tr h="2059091">
                <a:tc>
                  <a:txBody>
                    <a:bodyPr/>
                    <a:lstStyle/>
                    <a:p>
                      <a:r>
                        <a:rPr lang="it-IT" sz="1000" dirty="0"/>
                        <a:t>referensi resep - </a:t>
                      </a:r>
                      <a:r>
                        <a:rPr lang="it-IT" sz="1000" dirty="0">
                          <a:hlinkClick r:id="rId4"/>
                        </a:rPr>
                        <a:t>klik di sini</a:t>
                      </a:r>
                      <a:r>
                        <a:rPr lang="it-IT" sz="1000" dirty="0"/>
                        <a:t> 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000" dirty="0"/>
                        <a:t>Yang </a:t>
                      </a:r>
                      <a:r>
                        <a:rPr lang="en-ID" sz="1000" dirty="0" err="1"/>
                        <a:t>pertama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pastiin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kamu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udah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potong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ayamnya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kotak-kotak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begini</a:t>
                      </a:r>
                      <a:r>
                        <a:rPr lang="en-ID" sz="1000" dirty="0"/>
                        <a:t>, </a:t>
                      </a:r>
                      <a:r>
                        <a:rPr lang="en-ID" sz="1000" dirty="0" err="1"/>
                        <a:t>disini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aku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pake</a:t>
                      </a:r>
                      <a:r>
                        <a:rPr lang="en-ID" sz="1000" dirty="0"/>
                        <a:t> dada </a:t>
                      </a:r>
                      <a:r>
                        <a:rPr lang="en-ID" sz="1000" dirty="0" err="1"/>
                        <a:t>ayam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karna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proteinnya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tinggi</a:t>
                      </a:r>
                      <a:endParaRPr lang="en-ID" sz="1000" dirty="0"/>
                    </a:p>
                    <a:p>
                      <a:endParaRPr lang="en-ID" sz="1000" dirty="0"/>
                    </a:p>
                    <a:p>
                      <a:r>
                        <a:rPr lang="en-ID" sz="1000" dirty="0"/>
                        <a:t>Terus </a:t>
                      </a:r>
                      <a:r>
                        <a:rPr lang="en-ID" sz="1000" dirty="0" err="1"/>
                        <a:t>tinggal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kita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campur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perbumbu-bumbuan</a:t>
                      </a:r>
                      <a:r>
                        <a:rPr lang="en-ID" sz="1000" dirty="0"/>
                        <a:t>, </a:t>
                      </a:r>
                      <a:r>
                        <a:rPr lang="en-ID" sz="1000" dirty="0" err="1"/>
                        <a:t>detailnya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ada</a:t>
                      </a:r>
                      <a:r>
                        <a:rPr lang="en-ID" sz="1000" dirty="0"/>
                        <a:t> di caption</a:t>
                      </a:r>
                    </a:p>
                    <a:p>
                      <a:endParaRPr lang="en-ID" sz="1000" dirty="0"/>
                    </a:p>
                    <a:p>
                      <a:r>
                        <a:rPr lang="en-ID" sz="1000" dirty="0"/>
                        <a:t>Diaduk2 </a:t>
                      </a:r>
                      <a:r>
                        <a:rPr lang="en-ID" sz="1000" dirty="0" err="1"/>
                        <a:t>aja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sampai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merata</a:t>
                      </a:r>
                      <a:r>
                        <a:rPr lang="en-ID" sz="1000" dirty="0"/>
                        <a:t> dan </a:t>
                      </a:r>
                      <a:r>
                        <a:rPr lang="en-ID" sz="1000" dirty="0" err="1"/>
                        <a:t>marinasi</a:t>
                      </a:r>
                      <a:r>
                        <a:rPr lang="en-ID" sz="1000" dirty="0"/>
                        <a:t> min 15 </a:t>
                      </a:r>
                      <a:r>
                        <a:rPr lang="en-ID" sz="1000" dirty="0" err="1"/>
                        <a:t>menit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lebih</a:t>
                      </a:r>
                      <a:r>
                        <a:rPr lang="en-ID" sz="1000" dirty="0"/>
                        <a:t> lama </a:t>
                      </a:r>
                      <a:r>
                        <a:rPr lang="en-ID" sz="1000" dirty="0" err="1"/>
                        <a:t>lebih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baik</a:t>
                      </a:r>
                      <a:endParaRPr lang="en-ID" sz="1000" dirty="0"/>
                    </a:p>
                    <a:p>
                      <a:endParaRPr lang="en-ID" sz="1000" dirty="0"/>
                    </a:p>
                    <a:p>
                      <a:r>
                        <a:rPr lang="en-ID" sz="1000" dirty="0" err="1"/>
                        <a:t>Tinggal</a:t>
                      </a:r>
                      <a:r>
                        <a:rPr lang="en-ID" sz="1000" dirty="0"/>
                        <a:t> di pan </a:t>
                      </a:r>
                      <a:r>
                        <a:rPr lang="en-ID" sz="1000" dirty="0" err="1"/>
                        <a:t>aja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sampai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matang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atau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kamu</a:t>
                      </a:r>
                      <a:r>
                        <a:rPr lang="en-ID" sz="1000" dirty="0"/>
                        <a:t> juga </a:t>
                      </a:r>
                      <a:r>
                        <a:rPr lang="en-ID" sz="1000" dirty="0" err="1"/>
                        <a:t>bisa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airfryer</a:t>
                      </a:r>
                      <a:r>
                        <a:rPr lang="en-ID" sz="1000" dirty="0"/>
                        <a:t> dan </a:t>
                      </a:r>
                      <a:r>
                        <a:rPr lang="en-ID" sz="1000" dirty="0" err="1"/>
                        <a:t>jadi</a:t>
                      </a:r>
                      <a:r>
                        <a:rPr lang="en-ID" sz="1000" dirty="0"/>
                        <a:t> deh, </a:t>
                      </a:r>
                      <a:r>
                        <a:rPr lang="en-ID" sz="1000" dirty="0" err="1"/>
                        <a:t>ini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tuh</a:t>
                      </a:r>
                      <a:r>
                        <a:rPr lang="en-ID" sz="1000" dirty="0"/>
                        <a:t> salah </a:t>
                      </a:r>
                      <a:r>
                        <a:rPr lang="en-ID" sz="1000" dirty="0" err="1"/>
                        <a:t>satu</a:t>
                      </a:r>
                      <a:r>
                        <a:rPr lang="en-ID" sz="1000" dirty="0"/>
                        <a:t> menu </a:t>
                      </a:r>
                      <a:r>
                        <a:rPr lang="en-ID" sz="1000" dirty="0" err="1"/>
                        <a:t>favorite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aku</a:t>
                      </a:r>
                      <a:r>
                        <a:rPr lang="en-ID" sz="1000" dirty="0"/>
                        <a:t> dan </a:t>
                      </a:r>
                      <a:r>
                        <a:rPr lang="en-ID" sz="1000" dirty="0" err="1"/>
                        <a:t>bisa</a:t>
                      </a:r>
                      <a:r>
                        <a:rPr lang="en-ID" sz="1000" dirty="0"/>
                        <a:t> di stock juga kalo </a:t>
                      </a:r>
                      <a:r>
                        <a:rPr lang="en-ID" sz="1000" dirty="0" err="1"/>
                        <a:t>lagi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mager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masak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904461"/>
                  </a:ext>
                </a:extLst>
              </a:tr>
              <a:tr h="661663">
                <a:tc>
                  <a:txBody>
                    <a:bodyPr/>
                    <a:lstStyle/>
                    <a:p>
                      <a:r>
                        <a:rPr lang="en-GB" sz="1000" dirty="0"/>
                        <a:t>Next Scene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000" dirty="0"/>
                        <a:t>Kalo </a:t>
                      </a:r>
                      <a:r>
                        <a:rPr lang="en-ID" sz="1000" dirty="0" err="1"/>
                        <a:t>kamu</a:t>
                      </a:r>
                      <a:r>
                        <a:rPr lang="en-ID" sz="1000" dirty="0"/>
                        <a:t> menu diet </a:t>
                      </a:r>
                      <a:r>
                        <a:rPr lang="en-ID" sz="1000" dirty="0" err="1"/>
                        <a:t>favoritenya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apa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nih</a:t>
                      </a:r>
                      <a:r>
                        <a:rPr lang="en-ID" sz="1000" dirty="0"/>
                        <a:t>? Yuk, </a:t>
                      </a:r>
                      <a:r>
                        <a:rPr lang="en-ID" sz="1000" dirty="0" err="1"/>
                        <a:t>ikutan</a:t>
                      </a:r>
                      <a:r>
                        <a:rPr lang="en-ID" sz="1000" dirty="0"/>
                        <a:t> share </a:t>
                      </a:r>
                      <a:r>
                        <a:rPr lang="en-ID" sz="1000" dirty="0" err="1"/>
                        <a:t>foto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makanan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atau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minuman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sehat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kamu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ke</a:t>
                      </a:r>
                      <a:r>
                        <a:rPr lang="en-ID" sz="1000" dirty="0"/>
                        <a:t> Instagram Story! </a:t>
                      </a:r>
                      <a:r>
                        <a:rPr lang="en-ID" sz="1000" dirty="0" err="1"/>
                        <a:t>Gunakan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fitur</a:t>
                      </a:r>
                      <a:r>
                        <a:rPr lang="en-ID" sz="1000" dirty="0"/>
                        <a:t> Add Yours di highlight @id_prudential </a:t>
                      </a:r>
                      <a:r>
                        <a:rPr lang="en-ID" sz="1000" dirty="0" err="1"/>
                        <a:t>lalu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jangan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lupa</a:t>
                      </a:r>
                      <a:r>
                        <a:rPr lang="en-ID" sz="1000" dirty="0"/>
                        <a:t> tag @id_prudential </a:t>
                      </a:r>
                      <a:r>
                        <a:rPr lang="en-ID" sz="1000" dirty="0" err="1"/>
                        <a:t>dengan</a:t>
                      </a:r>
                      <a:r>
                        <a:rPr lang="en-ID" sz="1000" dirty="0"/>
                        <a:t> hashtag #SehatPangkalBisa dan #PRUWellMovestoFit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9969804"/>
                  </a:ext>
                </a:extLst>
              </a:tr>
              <a:tr h="1278469">
                <a:tc>
                  <a:txBody>
                    <a:bodyPr/>
                    <a:lstStyle/>
                    <a:p>
                      <a:r>
                        <a:rPr lang="en-GB" sz="1000" b="1" dirty="0"/>
                        <a:t>Kak Rebecca </a:t>
                      </a:r>
                      <a:r>
                        <a:rPr lang="en-GB" sz="1000" b="1" dirty="0" err="1"/>
                        <a:t>menunjukkan</a:t>
                      </a:r>
                      <a:r>
                        <a:rPr lang="en-GB" sz="1000" b="1" dirty="0"/>
                        <a:t> </a:t>
                      </a:r>
                      <a:r>
                        <a:rPr lang="en-GB" sz="1000" b="1" dirty="0" err="1"/>
                        <a:t>contoh</a:t>
                      </a:r>
                      <a:r>
                        <a:rPr lang="en-GB" sz="1000" b="1" dirty="0"/>
                        <a:t> template story </a:t>
                      </a:r>
                      <a:r>
                        <a:rPr lang="en-GB" sz="1000" b="1" dirty="0" err="1"/>
                        <a:t>sesuai</a:t>
                      </a:r>
                      <a:r>
                        <a:rPr lang="en-GB" sz="1000" b="1" dirty="0"/>
                        <a:t> </a:t>
                      </a:r>
                      <a:r>
                        <a:rPr lang="en-GB" sz="1000" b="1" dirty="0" err="1"/>
                        <a:t>syarat</a:t>
                      </a:r>
                      <a:r>
                        <a:rPr lang="en-GB" sz="1000" b="1" dirty="0"/>
                        <a:t> dan </a:t>
                      </a:r>
                      <a:r>
                        <a:rPr lang="en-GB" sz="1000" b="1" dirty="0" err="1"/>
                        <a:t>ketentuan</a:t>
                      </a:r>
                      <a:r>
                        <a:rPr lang="en-GB" sz="1000" b="1" dirty="0"/>
                        <a:t> Prudential:</a:t>
                      </a:r>
                    </a:p>
                    <a:p>
                      <a:r>
                        <a:rPr lang="en-ID" sz="1000" b="1" dirty="0"/>
                        <a:t>tag @id_prudential #PRUWELLMOVESTOFIT #SEHATPANGKALBISA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000" b="1" dirty="0" err="1"/>
                        <a:t>Nantinya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kamu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bisa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berkesempatan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memenangkan</a:t>
                      </a:r>
                      <a:r>
                        <a:rPr lang="en-ID" sz="1000" b="1" dirty="0"/>
                        <a:t>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ID" sz="1000" b="1" dirty="0"/>
                        <a:t>Healthy catering subscription </a:t>
                      </a:r>
                      <a:r>
                        <a:rPr lang="en-ID" sz="1000" b="1" dirty="0" err="1"/>
                        <a:t>selama</a:t>
                      </a:r>
                      <a:r>
                        <a:rPr lang="en-ID" sz="1000" b="1" dirty="0"/>
                        <a:t> 2 </a:t>
                      </a:r>
                      <a:r>
                        <a:rPr lang="en-ID" sz="1000" b="1" dirty="0" err="1"/>
                        <a:t>bulan</a:t>
                      </a:r>
                      <a:endParaRPr lang="en-ID" sz="1000" b="1" dirty="0"/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ID" sz="1000" b="1" dirty="0"/>
                        <a:t>OVO cash </a:t>
                      </a:r>
                      <a:r>
                        <a:rPr lang="en-ID" sz="1000" b="1" dirty="0" err="1"/>
                        <a:t>senilai</a:t>
                      </a:r>
                      <a:r>
                        <a:rPr lang="en-ID" sz="1000" b="1" dirty="0"/>
                        <a:t> 500rb </a:t>
                      </a:r>
                      <a:r>
                        <a:rPr lang="en-ID" sz="1000" b="1" dirty="0" err="1"/>
                        <a:t>untuk</a:t>
                      </a:r>
                      <a:r>
                        <a:rPr lang="en-ID" sz="1000" b="1" dirty="0"/>
                        <a:t> 4 orang </a:t>
                      </a:r>
                      <a:r>
                        <a:rPr lang="en-ID" sz="1000" b="1" dirty="0" err="1"/>
                        <a:t>pemenang</a:t>
                      </a:r>
                      <a:r>
                        <a:rPr lang="en-ID" sz="1000" b="1" dirty="0"/>
                        <a:t>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5516226"/>
                  </a:ext>
                </a:extLst>
              </a:tr>
              <a:tr h="230144">
                <a:tc>
                  <a:txBody>
                    <a:bodyPr/>
                    <a:lstStyle/>
                    <a:p>
                      <a:r>
                        <a:rPr lang="en-GB" sz="1000" dirty="0"/>
                        <a:t>Closing: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nb-NO" sz="1000" dirty="0"/>
                        <a:t>Jadi jangan lupa ikutan! Babay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929888"/>
                  </a:ext>
                </a:extLst>
              </a:tr>
            </a:tbl>
          </a:graphicData>
        </a:graphic>
      </p:graphicFrame>
      <p:sp>
        <p:nvSpPr>
          <p:cNvPr id="10" name="Google Shape;613;p87">
            <a:extLst>
              <a:ext uri="{FF2B5EF4-FFF2-40B4-BE49-F238E27FC236}">
                <a16:creationId xmlns:a16="http://schemas.microsoft.com/office/drawing/2014/main" id="{5032763F-2B23-156E-B139-D860CBEA407F}"/>
              </a:ext>
            </a:extLst>
          </p:cNvPr>
          <p:cNvSpPr txBox="1">
            <a:spLocks/>
          </p:cNvSpPr>
          <p:nvPr/>
        </p:nvSpPr>
        <p:spPr>
          <a:xfrm>
            <a:off x="157600" y="147101"/>
            <a:ext cx="6752700" cy="382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ID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KOL STORYLINES – </a:t>
            </a:r>
            <a:r>
              <a:rPr kumimoji="0" lang="en-ID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PRUWell</a:t>
            </a:r>
            <a:r>
              <a:rPr kumimoji="0" lang="en-ID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Moves To Fit</a:t>
            </a:r>
          </a:p>
        </p:txBody>
      </p:sp>
    </p:spTree>
    <p:extLst>
      <p:ext uri="{BB962C8B-B14F-4D97-AF65-F5344CB8AC3E}">
        <p14:creationId xmlns:p14="http://schemas.microsoft.com/office/powerpoint/2010/main" val="52738617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271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Helvetica Neue</vt:lpstr>
      <vt:lpstr>2_Office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 20</dc:creator>
  <cp:lastModifiedBy>Olyvia Reysalda</cp:lastModifiedBy>
  <cp:revision>25</cp:revision>
  <dcterms:created xsi:type="dcterms:W3CDTF">2024-08-26T02:47:23Z</dcterms:created>
  <dcterms:modified xsi:type="dcterms:W3CDTF">2024-09-26T06:46:47Z</dcterms:modified>
</cp:coreProperties>
</file>