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15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800" b="1">
                <a:solidFill>
                  <a:srgbClr val="B10000"/>
                </a:solidFill>
              </a:rPr>
              <a:t>KOSMARKETS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514600"/>
            <a:ext cx="1033272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000" b="1">
                <a:solidFill>
                  <a:srgbClr val="232B32"/>
                </a:solidFill>
              </a:rPr>
              <a:t>Influencer Partnership Campaign Brief / TOR</a:t>
            </a:r>
          </a:p>
          <a:p>
            <a:pPr algn="ctr"/>
            <a:r>
              <a:rPr sz="1600">
                <a:solidFill>
                  <a:srgbClr val="5F6973"/>
                </a:solidFill>
              </a:rPr>
              <a:t>Program Kerja Sama Content Creator Indonesia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B10000"/>
                </a:solidFill>
              </a:rPr>
              <a:t>9. Tanggung Jawab Partner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Membuat konten sesuai campaign brief dan jadwal yang disepakati.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Menyampaikan informasi secara akurat dan tidak menyesatkan.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Tidak menjanjikan keuntungan atau hasil trading tertentu.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Mengikuti ketentuan platform dan campaign.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Menjaga komunikasi dengan tim selama periode kerja sama.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B10000"/>
                </a:solidFill>
              </a:rPr>
              <a:t>10. Tanggung Jawab KOSMarkets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Memberikan campaign brief dan informasi yang diperlukan.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Menyediakan materi promosi serta panduan penggunaan platform.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Memberikan dukungan selama campaign.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Menjelaskan struktur kompensasi/komisi sebelum kerja sama dimulai.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Melakukan evaluasi hasil campaign bersama partner.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B10000"/>
                </a:solidFill>
              </a:rPr>
              <a:t>11. Alur Kerja Sama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600">
                <a:solidFill>
                  <a:srgbClr val="232B32"/>
                </a:solidFill>
              </a:defRPr>
            </a:pPr>
            <a:r>
              <a:t>• 1 — Review Brief: creator mempelajari Campaign Brief / TOR.</a:t>
            </a:r>
          </a:p>
          <a:p>
            <a:pPr>
              <a:spcAft>
                <a:spcPts val="1100"/>
              </a:spcAft>
              <a:defRPr sz="1600">
                <a:solidFill>
                  <a:srgbClr val="232B32"/>
                </a:solidFill>
              </a:defRPr>
            </a:pPr>
            <a:r>
              <a:t>• 2 — Discussion: membahas konten, deliverables, jadwal, dan kompensasi.</a:t>
            </a:r>
          </a:p>
          <a:p>
            <a:pPr>
              <a:spcAft>
                <a:spcPts val="1100"/>
              </a:spcAft>
              <a:defRPr sz="1600">
                <a:solidFill>
                  <a:srgbClr val="232B32"/>
                </a:solidFill>
              </a:defRPr>
            </a:pPr>
            <a:r>
              <a:t>• 3 — Approval: kedua pihak menyetujui detail kerja sama.</a:t>
            </a:r>
          </a:p>
          <a:p>
            <a:pPr>
              <a:spcAft>
                <a:spcPts val="1100"/>
              </a:spcAft>
              <a:defRPr sz="1600">
                <a:solidFill>
                  <a:srgbClr val="232B32"/>
                </a:solidFill>
              </a:defRPr>
            </a:pPr>
            <a:r>
              <a:t>• 4 — Content Preparation: creator membuat konten sesuai brief.</a:t>
            </a:r>
          </a:p>
          <a:p>
            <a:pPr>
              <a:spcAft>
                <a:spcPts val="1100"/>
              </a:spcAft>
              <a:defRPr sz="1600">
                <a:solidFill>
                  <a:srgbClr val="232B32"/>
                </a:solidFill>
              </a:defRPr>
            </a:pPr>
            <a:r>
              <a:t>• 5 — Publishing: konten dipublikasikan sesuai jadwal.</a:t>
            </a:r>
          </a:p>
          <a:p>
            <a:pPr>
              <a:spcAft>
                <a:spcPts val="1100"/>
              </a:spcAft>
              <a:defRPr sz="1600">
                <a:solidFill>
                  <a:srgbClr val="232B32"/>
                </a:solidFill>
              </a:defRPr>
            </a:pPr>
            <a:r>
              <a:t>• 6 — Community Development &amp; Performance Review: membangun komunitas dan mengevaluasi hasil.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B10000"/>
                </a:solidFill>
              </a:rPr>
              <a:t>12. Disclosure &amp; Risk Notice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Trading dengan leverage, termasuk produk CFD/derivatif, memiliki risiko tinggi dan dapat menyebabkan kerugian.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Partner tidak diperbolehkan menjanjikan keuntungan, pendapatan tetap, atau hasil trading tertentu.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Informasi harus disampaikan secara transparan dan tidak menyesatkan.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Campaign harus mengikuti ketentuan hukum dan peraturan yang berlaku di wilayah target audiens.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B10000"/>
                </a:solidFill>
              </a:rPr>
              <a:t>13. Next Step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Review Campaign Brief / TOR.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Diskusikan jenis konten dan jumlah deliverables.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Tentukan jadwal campaign.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Bahas bentuk komunitas dan sistem kompensasi.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Jelaskan mekanisme komisi dan program uji coba.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Setelah kedua pihak sepakat, kerja sama dapat dilanjutkan ke tahap berikutnya.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B10000"/>
                </a:solidFill>
              </a:rPr>
              <a:t>Terima Kasih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24128"/>
            <a:ext cx="10515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5F6973"/>
                </a:solidFill>
              </a:rPr>
              <a:t>Kami terbuka untuk diskusi dan penyesuaian campaign sesuai karakter creator.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2011680"/>
            <a:ext cx="996696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000" b="1">
                <a:solidFill>
                  <a:srgbClr val="232B32"/>
                </a:solidFill>
              </a:rPr>
              <a:t>Let's Build a Long-Term Partnership</a:t>
            </a:r>
          </a:p>
          <a:p>
            <a:pPr algn="ctr"/>
            <a:r>
              <a:rPr sz="1900">
                <a:solidFill>
                  <a:srgbClr val="B10000"/>
                </a:solidFill>
              </a:rPr>
              <a:t>KOSMarkets × Indonesian Creator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B10000"/>
                </a:solidFill>
              </a:rPr>
              <a:t>1. Tentang Program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Program kerja sama jangka panjang dengan content creator dan influencer di Indonesia.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Fokus pada edukasi MT5/trading dan pengenalan platform kepada audiens yang relevan.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Partner mendapatkan dukungan konten, materi promosi, dan panduan operasional.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Tujuan utama: membangun kerja sama yang berkelanjutan dan komunitas yang aktif.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B10000"/>
                </a:solidFill>
              </a:rPr>
              <a:t>2. Tujuan Campaign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Memperkenalkan KOSMarkets kepada audiens Indonesia.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Menyediakan konten edukasi mengenai MT5 dan trading secara sederhana.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Membantu partner mengembangkan komunitas pengguna.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Membangun hubungan kerja sama jangka panjang dengan creator.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Memberikan peluang komisi berdasarkan aktivitas pengguna yang direferensikan sesuai ketentuan program.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B10000"/>
                </a:solidFill>
              </a:rPr>
              <a:t>3. Bentuk Kerja Sama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Content Collaboration — video edukasi, pengenalan MT5, tutorial, FAQ, dan konten informatif.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Community Development — pengembangan komunitas melalui WhatsApp, Telegram, Instagram, TikTok, YouTube, atau channel relevan lainnya.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Partner dapat menggunakan gaya komunikasi dan format kontennya sendiri.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Brief dan materi diberikan agar konten tetap informatif serta sesuai tujuan campaign.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B10000"/>
                </a:solidFill>
              </a:rPr>
              <a:t>4. Dukungan yang Kami Berikan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Content Support: ide konten, materi edukasi, dan arahan pembuatan konten.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Marketing Materials: materi promosi dan informasi platform.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Operational Guidance: panduan penggunaan platform dan alur kerja sama.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Ongoing Support: bantuan tim selama proses campaign.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Partner tidak perlu menjalankan seluruh proses sendirian.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B10000"/>
                </a:solidFill>
              </a:rPr>
              <a:t>5. Kebebasan Kreatif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Setiap creator memiliki karakter dan gaya komunikasi yang berbeda.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Partner tidak diwajibkan mengikuti gaya konten yang kaku.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Creator tetap dapat menggunakan gaya bahasa, format video, dan konsep kreatif sendiri.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Tim memberikan brief dan informasi dasar agar konten tetap natural bagi audiens.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B10000"/>
                </a:solidFill>
              </a:rPr>
              <a:t>6. Kompensasi &amp; Komisi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Skema dapat mencakup fixed reward untuk konten tertentu dan/atau komisi berdasarkan aktivitas pengguna yang direferensikan.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Contoh ilustrasi: transaction fee USD 38/lot.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Jika komisi partner 40%, maka ilustrasi komisi = USD 38 × 40% = USD 15,20/lot.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Besaran aktual mengikuti struktur program dan ketentuan yang berlaku.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Contoh perhitungan bukan merupakan jaminan pendapatan.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B10000"/>
                </a:solidFill>
              </a:rPr>
              <a:t>7. Program Uji Coba Partner Baru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Tersedia program bonus uji coba sebesar USD 200 bagi partner baru yang memenuhi persyaratan program.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Tujuan: membantu partner memahami sistem, alur operasional, dan mekanisme kerja sama.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Bonus dan penggunaannya mengikuti syarat dan ketentuan program.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Program uji coba bukan merupakan jaminan keuntungan atau pendapatan.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B10000"/>
                </a:solidFill>
              </a:rPr>
              <a:t>8. Kriteria Partner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Kami terbuka untuk creator dengan berbagai ukuran akun.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Fokus utama: engagement, kualitas konten, kredibilitas, dan hubungan dengan audiens.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Kemampuan berkomunikasi dan membangun komunitas menjadi nilai tambah.</a:t>
            </a:r>
          </a:p>
          <a:p>
            <a:pPr>
              <a:spcAft>
                <a:spcPts val="1100"/>
              </a:spcAft>
              <a:defRPr sz="1800">
                <a:solidFill>
                  <a:srgbClr val="232B32"/>
                </a:solidFill>
              </a:defRPr>
            </a:pPr>
            <a:r>
              <a:t>• Creator dengan 10K, 50K, 100K+ followers maupun komunitas yang lebih kecil dapat dipertimbangkan.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