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4" r:id="rId2"/>
    <p:sldId id="276" r:id="rId3"/>
    <p:sldId id="278" r:id="rId4"/>
    <p:sldId id="280" r:id="rId5"/>
    <p:sldId id="281" r:id="rId6"/>
    <p:sldId id="282" r:id="rId7"/>
    <p:sldId id="283" r:id="rId8"/>
    <p:sldId id="284" r:id="rId9"/>
    <p:sldId id="285" r:id="rId10"/>
    <p:sldId id="291" r:id="rId11"/>
    <p:sldId id="287" r:id="rId12"/>
    <p:sldId id="286" r:id="rId13"/>
    <p:sldId id="288" r:id="rId14"/>
    <p:sldId id="289" r:id="rId15"/>
    <p:sldId id="290" r:id="rId16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5A8B830-9F15-2305-3B70-BDD399648646}" name="RADITYA HANUNG PRAKOSWA" initials="" userId="S::u069934@bca.co.id::af586ce1-fb9e-4286-8fa6-d93ceaecd48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LU RAHADIAN" initials="LR" lastIdx="6" clrIdx="0">
    <p:extLst>
      <p:ext uri="{19B8F6BF-5375-455C-9EA6-DF929625EA0E}">
        <p15:presenceInfo xmlns:p15="http://schemas.microsoft.com/office/powerpoint/2012/main" userId="S::U079233@bca.co.id::bf562916-f955-4a53-af51-4106923baa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ACF43D-5F08-A49D-6FE8-361B7FD9B926}" v="63" dt="2025-02-12T06:48:31.560"/>
    <p1510:client id="{924731C3-38D1-2178-4486-2BEAC4B26546}" v="129" dt="2025-02-12T08:56:53.0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16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TYA HANUNG PRAKOSWA" userId="S::u069934@bca.co.id::af586ce1-fb9e-4286-8fa6-d93ceaecd488" providerId="AD" clId="Web-{592804A8-9876-E971-1CFA-571EAFD33832}"/>
    <pc:docChg chg="modSld sldOrd">
      <pc:chgData name="RADITYA HANUNG PRAKOSWA" userId="S::u069934@bca.co.id::af586ce1-fb9e-4286-8fa6-d93ceaecd488" providerId="AD" clId="Web-{592804A8-9876-E971-1CFA-571EAFD33832}" dt="2025-02-11T12:45:25.132" v="2509"/>
      <pc:docMkLst>
        <pc:docMk/>
      </pc:docMkLst>
      <pc:sldChg chg="modSp">
        <pc:chgData name="RADITYA HANUNG PRAKOSWA" userId="S::u069934@bca.co.id::af586ce1-fb9e-4286-8fa6-d93ceaecd488" providerId="AD" clId="Web-{592804A8-9876-E971-1CFA-571EAFD33832}" dt="2025-02-11T12:44:49.194" v="2508"/>
        <pc:sldMkLst>
          <pc:docMk/>
          <pc:sldMk cId="3834539247" sldId="276"/>
        </pc:sldMkLst>
        <pc:graphicFrameChg chg="mod modGraphic">
          <ac:chgData name="RADITYA HANUNG PRAKOSWA" userId="S::u069934@bca.co.id::af586ce1-fb9e-4286-8fa6-d93ceaecd488" providerId="AD" clId="Web-{592804A8-9876-E971-1CFA-571EAFD33832}" dt="2025-02-11T12:44:49.194" v="2508"/>
          <ac:graphicFrameMkLst>
            <pc:docMk/>
            <pc:sldMk cId="3834539247" sldId="276"/>
            <ac:graphicFrameMk id="4" creationId="{31AE3E3A-DF91-9A73-6A99-B17E05C17F3D}"/>
          </ac:graphicFrameMkLst>
        </pc:graphicFrameChg>
        <pc:graphicFrameChg chg="mod modGraphic">
          <ac:chgData name="RADITYA HANUNG PRAKOSWA" userId="S::u069934@bca.co.id::af586ce1-fb9e-4286-8fa6-d93ceaecd488" providerId="AD" clId="Web-{592804A8-9876-E971-1CFA-571EAFD33832}" dt="2025-02-11T12:22:56.209" v="880"/>
          <ac:graphicFrameMkLst>
            <pc:docMk/>
            <pc:sldMk cId="3834539247" sldId="276"/>
            <ac:graphicFrameMk id="5" creationId="{15C91F14-D3EA-B42E-B0E6-3077BB964CE9}"/>
          </ac:graphicFrameMkLst>
        </pc:graphicFrameChg>
      </pc:sldChg>
      <pc:sldChg chg="modSp">
        <pc:chgData name="RADITYA HANUNG PRAKOSWA" userId="S::u069934@bca.co.id::af586ce1-fb9e-4286-8fa6-d93ceaecd488" providerId="AD" clId="Web-{592804A8-9876-E971-1CFA-571EAFD33832}" dt="2025-02-11T12:44:29.662" v="2507"/>
        <pc:sldMkLst>
          <pc:docMk/>
          <pc:sldMk cId="4038073661" sldId="278"/>
        </pc:sldMkLst>
        <pc:graphicFrameChg chg="mod modGraphic">
          <ac:chgData name="RADITYA HANUNG PRAKOSWA" userId="S::u069934@bca.co.id::af586ce1-fb9e-4286-8fa6-d93ceaecd488" providerId="AD" clId="Web-{592804A8-9876-E971-1CFA-571EAFD33832}" dt="2025-02-11T12:44:29.662" v="2507"/>
          <ac:graphicFrameMkLst>
            <pc:docMk/>
            <pc:sldMk cId="4038073661" sldId="278"/>
            <ac:graphicFrameMk id="5" creationId="{15C91F14-D3EA-B42E-B0E6-3077BB964CE9}"/>
          </ac:graphicFrameMkLst>
        </pc:graphicFrameChg>
      </pc:sldChg>
      <pc:sldChg chg="modSp">
        <pc:chgData name="RADITYA HANUNG PRAKOSWA" userId="S::u069934@bca.co.id::af586ce1-fb9e-4286-8fa6-d93ceaecd488" providerId="AD" clId="Web-{592804A8-9876-E971-1CFA-571EAFD33832}" dt="2025-02-11T12:16:27.852" v="838"/>
        <pc:sldMkLst>
          <pc:docMk/>
          <pc:sldMk cId="2732829508" sldId="280"/>
        </pc:sldMkLst>
        <pc:graphicFrameChg chg="mod modGraphic">
          <ac:chgData name="RADITYA HANUNG PRAKOSWA" userId="S::u069934@bca.co.id::af586ce1-fb9e-4286-8fa6-d93ceaecd488" providerId="AD" clId="Web-{592804A8-9876-E971-1CFA-571EAFD33832}" dt="2025-02-11T12:16:27.852" v="838"/>
          <ac:graphicFrameMkLst>
            <pc:docMk/>
            <pc:sldMk cId="2732829508" sldId="280"/>
            <ac:graphicFrameMk id="5" creationId="{15C91F14-D3EA-B42E-B0E6-3077BB964CE9}"/>
          </ac:graphicFrameMkLst>
        </pc:graphicFrameChg>
      </pc:sldChg>
      <pc:sldChg chg="modSp">
        <pc:chgData name="RADITYA HANUNG PRAKOSWA" userId="S::u069934@bca.co.id::af586ce1-fb9e-4286-8fa6-d93ceaecd488" providerId="AD" clId="Web-{592804A8-9876-E971-1CFA-571EAFD33832}" dt="2025-02-11T12:23:28.773" v="930"/>
        <pc:sldMkLst>
          <pc:docMk/>
          <pc:sldMk cId="2678006294" sldId="282"/>
        </pc:sldMkLst>
        <pc:graphicFrameChg chg="mod modGraphic">
          <ac:chgData name="RADITYA HANUNG PRAKOSWA" userId="S::u069934@bca.co.id::af586ce1-fb9e-4286-8fa6-d93ceaecd488" providerId="AD" clId="Web-{592804A8-9876-E971-1CFA-571EAFD33832}" dt="2025-02-11T12:23:28.773" v="930"/>
          <ac:graphicFrameMkLst>
            <pc:docMk/>
            <pc:sldMk cId="2678006294" sldId="282"/>
            <ac:graphicFrameMk id="3" creationId="{183A0970-6D5F-1157-08EF-7EC1F3B24C3E}"/>
          </ac:graphicFrameMkLst>
        </pc:graphicFrameChg>
      </pc:sldChg>
      <pc:sldChg chg="modSp">
        <pc:chgData name="RADITYA HANUNG PRAKOSWA" userId="S::u069934@bca.co.id::af586ce1-fb9e-4286-8fa6-d93ceaecd488" providerId="AD" clId="Web-{592804A8-9876-E971-1CFA-571EAFD33832}" dt="2025-02-11T12:39:49.980" v="2342"/>
        <pc:sldMkLst>
          <pc:docMk/>
          <pc:sldMk cId="2821090165" sldId="283"/>
        </pc:sldMkLst>
        <pc:graphicFrameChg chg="mod modGraphic">
          <ac:chgData name="RADITYA HANUNG PRAKOSWA" userId="S::u069934@bca.co.id::af586ce1-fb9e-4286-8fa6-d93ceaecd488" providerId="AD" clId="Web-{592804A8-9876-E971-1CFA-571EAFD33832}" dt="2025-02-11T12:39:49.980" v="2342"/>
          <ac:graphicFrameMkLst>
            <pc:docMk/>
            <pc:sldMk cId="2821090165" sldId="283"/>
            <ac:graphicFrameMk id="3" creationId="{183A0970-6D5F-1157-08EF-7EC1F3B24C3E}"/>
          </ac:graphicFrameMkLst>
        </pc:graphicFrameChg>
      </pc:sldChg>
      <pc:sldChg chg="modSp">
        <pc:chgData name="RADITYA HANUNG PRAKOSWA" userId="S::u069934@bca.co.id::af586ce1-fb9e-4286-8fa6-d93ceaecd488" providerId="AD" clId="Web-{592804A8-9876-E971-1CFA-571EAFD33832}" dt="2025-02-11T12:40:14.637" v="2354"/>
        <pc:sldMkLst>
          <pc:docMk/>
          <pc:sldMk cId="4240560019" sldId="284"/>
        </pc:sldMkLst>
        <pc:graphicFrameChg chg="mod modGraphic">
          <ac:chgData name="RADITYA HANUNG PRAKOSWA" userId="S::u069934@bca.co.id::af586ce1-fb9e-4286-8fa6-d93ceaecd488" providerId="AD" clId="Web-{592804A8-9876-E971-1CFA-571EAFD33832}" dt="2025-02-11T12:40:14.637" v="2354"/>
          <ac:graphicFrameMkLst>
            <pc:docMk/>
            <pc:sldMk cId="4240560019" sldId="284"/>
            <ac:graphicFrameMk id="3" creationId="{183A0970-6D5F-1157-08EF-7EC1F3B24C3E}"/>
          </ac:graphicFrameMkLst>
        </pc:graphicFrameChg>
      </pc:sldChg>
      <pc:sldChg chg="modSp">
        <pc:chgData name="RADITYA HANUNG PRAKOSWA" userId="S::u069934@bca.co.id::af586ce1-fb9e-4286-8fa6-d93ceaecd488" providerId="AD" clId="Web-{592804A8-9876-E971-1CFA-571EAFD33832}" dt="2025-02-11T12:40:50.341" v="2364"/>
        <pc:sldMkLst>
          <pc:docMk/>
          <pc:sldMk cId="3697953622" sldId="285"/>
        </pc:sldMkLst>
        <pc:graphicFrameChg chg="mod modGraphic">
          <ac:chgData name="RADITYA HANUNG PRAKOSWA" userId="S::u069934@bca.co.id::af586ce1-fb9e-4286-8fa6-d93ceaecd488" providerId="AD" clId="Web-{592804A8-9876-E971-1CFA-571EAFD33832}" dt="2025-02-11T12:40:50.341" v="2364"/>
          <ac:graphicFrameMkLst>
            <pc:docMk/>
            <pc:sldMk cId="3697953622" sldId="285"/>
            <ac:graphicFrameMk id="3" creationId="{183A0970-6D5F-1157-08EF-7EC1F3B24C3E}"/>
          </ac:graphicFrameMkLst>
        </pc:graphicFrameChg>
      </pc:sldChg>
      <pc:sldChg chg="modSp">
        <pc:chgData name="RADITYA HANUNG PRAKOSWA" userId="S::u069934@bca.co.id::af586ce1-fb9e-4286-8fa6-d93ceaecd488" providerId="AD" clId="Web-{592804A8-9876-E971-1CFA-571EAFD33832}" dt="2025-02-11T12:41:14.655" v="2392"/>
        <pc:sldMkLst>
          <pc:docMk/>
          <pc:sldMk cId="1604354528" sldId="286"/>
        </pc:sldMkLst>
        <pc:graphicFrameChg chg="mod modGraphic">
          <ac:chgData name="RADITYA HANUNG PRAKOSWA" userId="S::u069934@bca.co.id::af586ce1-fb9e-4286-8fa6-d93ceaecd488" providerId="AD" clId="Web-{592804A8-9876-E971-1CFA-571EAFD33832}" dt="2025-02-11T12:41:14.655" v="2392"/>
          <ac:graphicFrameMkLst>
            <pc:docMk/>
            <pc:sldMk cId="1604354528" sldId="286"/>
            <ac:graphicFrameMk id="3" creationId="{183A0970-6D5F-1157-08EF-7EC1F3B24C3E}"/>
          </ac:graphicFrameMkLst>
        </pc:graphicFrameChg>
      </pc:sldChg>
      <pc:sldChg chg="ord">
        <pc:chgData name="RADITYA HANUNG PRAKOSWA" userId="S::u069934@bca.co.id::af586ce1-fb9e-4286-8fa6-d93ceaecd488" providerId="AD" clId="Web-{592804A8-9876-E971-1CFA-571EAFD33832}" dt="2025-02-11T12:45:25.132" v="2509"/>
        <pc:sldMkLst>
          <pc:docMk/>
          <pc:sldMk cId="3625462116" sldId="287"/>
        </pc:sldMkLst>
      </pc:sldChg>
    </pc:docChg>
  </pc:docChgLst>
  <pc:docChgLst>
    <pc:chgData name="RADITYA HANUNG PRAKOSWA" userId="S::u069934@bca.co.id::af586ce1-fb9e-4286-8fa6-d93ceaecd488" providerId="AD" clId="Web-{BF38E8CA-978D-28A2-2185-61895ED2B54B}"/>
    <pc:docChg chg="modSld">
      <pc:chgData name="RADITYA HANUNG PRAKOSWA" userId="S::u069934@bca.co.id::af586ce1-fb9e-4286-8fa6-d93ceaecd488" providerId="AD" clId="Web-{BF38E8CA-978D-28A2-2185-61895ED2B54B}" dt="2025-02-06T03:58:53.398" v="89"/>
      <pc:docMkLst>
        <pc:docMk/>
      </pc:docMkLst>
      <pc:sldChg chg="modSp">
        <pc:chgData name="RADITYA HANUNG PRAKOSWA" userId="S::u069934@bca.co.id::af586ce1-fb9e-4286-8fa6-d93ceaecd488" providerId="AD" clId="Web-{BF38E8CA-978D-28A2-2185-61895ED2B54B}" dt="2025-02-06T03:58:53.398" v="89"/>
        <pc:sldMkLst>
          <pc:docMk/>
          <pc:sldMk cId="3834539247" sldId="276"/>
        </pc:sldMkLst>
        <pc:graphicFrameChg chg="mod modGraphic">
          <ac:chgData name="RADITYA HANUNG PRAKOSWA" userId="S::u069934@bca.co.id::af586ce1-fb9e-4286-8fa6-d93ceaecd488" providerId="AD" clId="Web-{BF38E8CA-978D-28A2-2185-61895ED2B54B}" dt="2025-02-06T03:57:41.320" v="29"/>
          <ac:graphicFrameMkLst>
            <pc:docMk/>
            <pc:sldMk cId="3834539247" sldId="276"/>
            <ac:graphicFrameMk id="4" creationId="{31AE3E3A-DF91-9A73-6A99-B17E05C17F3D}"/>
          </ac:graphicFrameMkLst>
        </pc:graphicFrameChg>
        <pc:graphicFrameChg chg="mod modGraphic">
          <ac:chgData name="RADITYA HANUNG PRAKOSWA" userId="S::u069934@bca.co.id::af586ce1-fb9e-4286-8fa6-d93ceaecd488" providerId="AD" clId="Web-{BF38E8CA-978D-28A2-2185-61895ED2B54B}" dt="2025-02-06T03:58:53.398" v="89"/>
          <ac:graphicFrameMkLst>
            <pc:docMk/>
            <pc:sldMk cId="3834539247" sldId="276"/>
            <ac:graphicFrameMk id="5" creationId="{15C91F14-D3EA-B42E-B0E6-3077BB964CE9}"/>
          </ac:graphicFrameMkLst>
        </pc:graphicFrameChg>
      </pc:sldChg>
      <pc:sldChg chg="modSp">
        <pc:chgData name="RADITYA HANUNG PRAKOSWA" userId="S::u069934@bca.co.id::af586ce1-fb9e-4286-8fa6-d93ceaecd488" providerId="AD" clId="Web-{BF38E8CA-978D-28A2-2185-61895ED2B54B}" dt="2025-02-06T03:56:17.181" v="1"/>
        <pc:sldMkLst>
          <pc:docMk/>
          <pc:sldMk cId="4038073661" sldId="278"/>
        </pc:sldMkLst>
        <pc:graphicFrameChg chg="mod modGraphic">
          <ac:chgData name="RADITYA HANUNG PRAKOSWA" userId="S::u069934@bca.co.id::af586ce1-fb9e-4286-8fa6-d93ceaecd488" providerId="AD" clId="Web-{BF38E8CA-978D-28A2-2185-61895ED2B54B}" dt="2025-02-06T03:56:17.181" v="1"/>
          <ac:graphicFrameMkLst>
            <pc:docMk/>
            <pc:sldMk cId="4038073661" sldId="278"/>
            <ac:graphicFrameMk id="5" creationId="{15C91F14-D3EA-B42E-B0E6-3077BB964CE9}"/>
          </ac:graphicFrameMkLst>
        </pc:graphicFrameChg>
      </pc:sldChg>
      <pc:sldChg chg="modSp">
        <pc:chgData name="RADITYA HANUNG PRAKOSWA" userId="S::u069934@bca.co.id::af586ce1-fb9e-4286-8fa6-d93ceaecd488" providerId="AD" clId="Web-{BF38E8CA-978D-28A2-2185-61895ED2B54B}" dt="2025-02-06T03:58:24.586" v="77"/>
        <pc:sldMkLst>
          <pc:docMk/>
          <pc:sldMk cId="2732829508" sldId="280"/>
        </pc:sldMkLst>
        <pc:graphicFrameChg chg="mod modGraphic">
          <ac:chgData name="RADITYA HANUNG PRAKOSWA" userId="S::u069934@bca.co.id::af586ce1-fb9e-4286-8fa6-d93ceaecd488" providerId="AD" clId="Web-{BF38E8CA-978D-28A2-2185-61895ED2B54B}" dt="2025-02-06T03:58:24.586" v="77"/>
          <ac:graphicFrameMkLst>
            <pc:docMk/>
            <pc:sldMk cId="2732829508" sldId="280"/>
            <ac:graphicFrameMk id="5" creationId="{15C91F14-D3EA-B42E-B0E6-3077BB964CE9}"/>
          </ac:graphicFrameMkLst>
        </pc:graphicFrameChg>
      </pc:sldChg>
    </pc:docChg>
  </pc:docChgLst>
  <pc:docChgLst>
    <pc:chgData name="LALU RAHADIAN" userId="bf562916-f955-4a53-af51-4106923baa15" providerId="ADAL" clId="{1F93760C-549B-D04C-87AC-2B616FBCCDB4}"/>
    <pc:docChg chg="addSld delSld modSld">
      <pc:chgData name="LALU RAHADIAN" userId="bf562916-f955-4a53-af51-4106923baa15" providerId="ADAL" clId="{1F93760C-549B-D04C-87AC-2B616FBCCDB4}" dt="2025-02-05T04:18:46.563" v="45" actId="20577"/>
      <pc:docMkLst>
        <pc:docMk/>
      </pc:docMkLst>
      <pc:sldChg chg="new del">
        <pc:chgData name="LALU RAHADIAN" userId="bf562916-f955-4a53-af51-4106923baa15" providerId="ADAL" clId="{1F93760C-549B-D04C-87AC-2B616FBCCDB4}" dt="2025-02-05T04:11:19.372" v="2" actId="2696"/>
        <pc:sldMkLst>
          <pc:docMk/>
          <pc:sldMk cId="1178848826" sldId="279"/>
        </pc:sldMkLst>
      </pc:sldChg>
      <pc:sldChg chg="modSp add">
        <pc:chgData name="LALU RAHADIAN" userId="bf562916-f955-4a53-af51-4106923baa15" providerId="ADAL" clId="{1F93760C-549B-D04C-87AC-2B616FBCCDB4}" dt="2025-02-05T04:18:46.563" v="45" actId="20577"/>
        <pc:sldMkLst>
          <pc:docMk/>
          <pc:sldMk cId="2732829508" sldId="280"/>
        </pc:sldMkLst>
        <pc:spChg chg="mod">
          <ac:chgData name="LALU RAHADIAN" userId="bf562916-f955-4a53-af51-4106923baa15" providerId="ADAL" clId="{1F93760C-549B-D04C-87AC-2B616FBCCDB4}" dt="2025-02-05T04:11:25.434" v="5" actId="20577"/>
          <ac:spMkLst>
            <pc:docMk/>
            <pc:sldMk cId="2732829508" sldId="280"/>
            <ac:spMk id="2" creationId="{8A036AB5-F294-F325-988A-4477D0D9E600}"/>
          </ac:spMkLst>
        </pc:spChg>
        <pc:graphicFrameChg chg="modGraphic">
          <ac:chgData name="LALU RAHADIAN" userId="bf562916-f955-4a53-af51-4106923baa15" providerId="ADAL" clId="{1F93760C-549B-D04C-87AC-2B616FBCCDB4}" dt="2025-02-05T04:18:46.563" v="45" actId="20577"/>
          <ac:graphicFrameMkLst>
            <pc:docMk/>
            <pc:sldMk cId="2732829508" sldId="280"/>
            <ac:graphicFrameMk id="5" creationId="{15C91F14-D3EA-B42E-B0E6-3077BB964CE9}"/>
          </ac:graphicFrameMkLst>
        </pc:graphicFrameChg>
      </pc:sldChg>
    </pc:docChg>
  </pc:docChgLst>
  <pc:docChgLst>
    <pc:chgData name="RADITYA HANUNG PRAKOSWA" userId="af586ce1-fb9e-4286-8fa6-d93ceaecd488" providerId="ADAL" clId="{23F1E32C-5534-844B-A520-53EC82E868EE}"/>
    <pc:docChg chg="undo custSel addSld modSld">
      <pc:chgData name="RADITYA HANUNG PRAKOSWA" userId="af586ce1-fb9e-4286-8fa6-d93ceaecd488" providerId="ADAL" clId="{23F1E32C-5534-844B-A520-53EC82E868EE}" dt="2025-02-11T16:58:51.848" v="2170" actId="1036"/>
      <pc:docMkLst>
        <pc:docMk/>
      </pc:docMkLst>
      <pc:sldChg chg="modSp">
        <pc:chgData name="RADITYA HANUNG PRAKOSWA" userId="af586ce1-fb9e-4286-8fa6-d93ceaecd488" providerId="ADAL" clId="{23F1E32C-5534-844B-A520-53EC82E868EE}" dt="2025-02-11T14:39:11.152" v="147" actId="20577"/>
        <pc:sldMkLst>
          <pc:docMk/>
          <pc:sldMk cId="3834539247" sldId="276"/>
        </pc:sldMkLst>
        <pc:graphicFrameChg chg="modGraphic">
          <ac:chgData name="RADITYA HANUNG PRAKOSWA" userId="af586ce1-fb9e-4286-8fa6-d93ceaecd488" providerId="ADAL" clId="{23F1E32C-5534-844B-A520-53EC82E868EE}" dt="2025-02-11T14:39:11.152" v="147" actId="20577"/>
          <ac:graphicFrameMkLst>
            <pc:docMk/>
            <pc:sldMk cId="3834539247" sldId="276"/>
            <ac:graphicFrameMk id="4" creationId="{31AE3E3A-DF91-9A73-6A99-B17E05C17F3D}"/>
          </ac:graphicFrameMkLst>
        </pc:graphicFrameChg>
      </pc:sldChg>
      <pc:sldChg chg="modSp">
        <pc:chgData name="RADITYA HANUNG PRAKOSWA" userId="af586ce1-fb9e-4286-8fa6-d93ceaecd488" providerId="ADAL" clId="{23F1E32C-5534-844B-A520-53EC82E868EE}" dt="2025-02-11T14:39:20.073" v="150" actId="20577"/>
        <pc:sldMkLst>
          <pc:docMk/>
          <pc:sldMk cId="4038073661" sldId="278"/>
        </pc:sldMkLst>
        <pc:graphicFrameChg chg="modGraphic">
          <ac:chgData name="RADITYA HANUNG PRAKOSWA" userId="af586ce1-fb9e-4286-8fa6-d93ceaecd488" providerId="ADAL" clId="{23F1E32C-5534-844B-A520-53EC82E868EE}" dt="2025-02-11T14:39:20.073" v="150" actId="20577"/>
          <ac:graphicFrameMkLst>
            <pc:docMk/>
            <pc:sldMk cId="4038073661" sldId="278"/>
            <ac:graphicFrameMk id="5" creationId="{15C91F14-D3EA-B42E-B0E6-3077BB964CE9}"/>
          </ac:graphicFrameMkLst>
        </pc:graphicFrameChg>
      </pc:sldChg>
      <pc:sldChg chg="modSp">
        <pc:chgData name="RADITYA HANUNG PRAKOSWA" userId="af586ce1-fb9e-4286-8fa6-d93ceaecd488" providerId="ADAL" clId="{23F1E32C-5534-844B-A520-53EC82E868EE}" dt="2025-02-11T16:58:51.848" v="2170" actId="1036"/>
        <pc:sldMkLst>
          <pc:docMk/>
          <pc:sldMk cId="1604354528" sldId="286"/>
        </pc:sldMkLst>
        <pc:graphicFrameChg chg="mod modGraphic">
          <ac:chgData name="RADITYA HANUNG PRAKOSWA" userId="af586ce1-fb9e-4286-8fa6-d93ceaecd488" providerId="ADAL" clId="{23F1E32C-5534-844B-A520-53EC82E868EE}" dt="2025-02-11T16:58:51.848" v="2170" actId="1036"/>
          <ac:graphicFrameMkLst>
            <pc:docMk/>
            <pc:sldMk cId="1604354528" sldId="286"/>
            <ac:graphicFrameMk id="3" creationId="{183A0970-6D5F-1157-08EF-7EC1F3B24C3E}"/>
          </ac:graphicFrameMkLst>
        </pc:graphicFrameChg>
      </pc:sldChg>
      <pc:sldChg chg="modSp add">
        <pc:chgData name="RADITYA HANUNG PRAKOSWA" userId="af586ce1-fb9e-4286-8fa6-d93ceaecd488" providerId="ADAL" clId="{23F1E32C-5534-844B-A520-53EC82E868EE}" dt="2025-02-11T16:50:36.325" v="1312" actId="20577"/>
        <pc:sldMkLst>
          <pc:docMk/>
          <pc:sldMk cId="3453824855" sldId="291"/>
        </pc:sldMkLst>
        <pc:graphicFrameChg chg="modGraphic">
          <ac:chgData name="RADITYA HANUNG PRAKOSWA" userId="af586ce1-fb9e-4286-8fa6-d93ceaecd488" providerId="ADAL" clId="{23F1E32C-5534-844B-A520-53EC82E868EE}" dt="2025-02-11T16:50:36.325" v="1312" actId="20577"/>
          <ac:graphicFrameMkLst>
            <pc:docMk/>
            <pc:sldMk cId="3453824855" sldId="291"/>
            <ac:graphicFrameMk id="3" creationId="{183A0970-6D5F-1157-08EF-7EC1F3B24C3E}"/>
          </ac:graphicFrameMkLst>
        </pc:graphicFrameChg>
      </pc:sldChg>
    </pc:docChg>
  </pc:docChgLst>
  <pc:docChgLst>
    <pc:chgData name="RADITYA HANUNG PRAKOSWA" userId="S::u069934@bca.co.id::af586ce1-fb9e-4286-8fa6-d93ceaecd488" providerId="AD" clId="Web-{09932C1A-BF01-F6BC-3F1D-9D3B45DC618B}"/>
    <pc:docChg chg="modSld">
      <pc:chgData name="RADITYA HANUNG PRAKOSWA" userId="S::u069934@bca.co.id::af586ce1-fb9e-4286-8fa6-d93ceaecd488" providerId="AD" clId="Web-{09932C1A-BF01-F6BC-3F1D-9D3B45DC618B}" dt="2025-02-11T08:01:40.541" v="613"/>
      <pc:docMkLst>
        <pc:docMk/>
      </pc:docMkLst>
      <pc:sldChg chg="modSp">
        <pc:chgData name="RADITYA HANUNG PRAKOSWA" userId="S::u069934@bca.co.id::af586ce1-fb9e-4286-8fa6-d93ceaecd488" providerId="AD" clId="Web-{09932C1A-BF01-F6BC-3F1D-9D3B45DC618B}" dt="2025-02-11T08:01:40.541" v="613"/>
        <pc:sldMkLst>
          <pc:docMk/>
          <pc:sldMk cId="3834539247" sldId="276"/>
        </pc:sldMkLst>
        <pc:graphicFrameChg chg="mod modGraphic">
          <ac:chgData name="RADITYA HANUNG PRAKOSWA" userId="S::u069934@bca.co.id::af586ce1-fb9e-4286-8fa6-d93ceaecd488" providerId="AD" clId="Web-{09932C1A-BF01-F6BC-3F1D-9D3B45DC618B}" dt="2025-02-11T07:53:57.401" v="11"/>
          <ac:graphicFrameMkLst>
            <pc:docMk/>
            <pc:sldMk cId="3834539247" sldId="276"/>
            <ac:graphicFrameMk id="4" creationId="{31AE3E3A-DF91-9A73-6A99-B17E05C17F3D}"/>
          </ac:graphicFrameMkLst>
        </pc:graphicFrameChg>
        <pc:graphicFrameChg chg="mod modGraphic">
          <ac:chgData name="RADITYA HANUNG PRAKOSWA" userId="S::u069934@bca.co.id::af586ce1-fb9e-4286-8fa6-d93ceaecd488" providerId="AD" clId="Web-{09932C1A-BF01-F6BC-3F1D-9D3B45DC618B}" dt="2025-02-11T08:01:40.541" v="613"/>
          <ac:graphicFrameMkLst>
            <pc:docMk/>
            <pc:sldMk cId="3834539247" sldId="276"/>
            <ac:graphicFrameMk id="5" creationId="{15C91F14-D3EA-B42E-B0E6-3077BB964CE9}"/>
          </ac:graphicFrameMkLst>
        </pc:graphicFrameChg>
      </pc:sldChg>
    </pc:docChg>
  </pc:docChgLst>
  <pc:docChgLst>
    <pc:chgData name="RADITYA HANUNG PRAKOSWA" userId="S::u069934@bca.co.id::af586ce1-fb9e-4286-8fa6-d93ceaecd488" providerId="AD" clId="Web-{63ACF43D-5F08-A49D-6FE8-361B7FD9B926}"/>
    <pc:docChg chg="modSld">
      <pc:chgData name="RADITYA HANUNG PRAKOSWA" userId="S::u069934@bca.co.id::af586ce1-fb9e-4286-8fa6-d93ceaecd488" providerId="AD" clId="Web-{63ACF43D-5F08-A49D-6FE8-361B7FD9B926}" dt="2025-02-12T06:48:30.466" v="49"/>
      <pc:docMkLst>
        <pc:docMk/>
      </pc:docMkLst>
      <pc:sldChg chg="modSp">
        <pc:chgData name="RADITYA HANUNG PRAKOSWA" userId="S::u069934@bca.co.id::af586ce1-fb9e-4286-8fa6-d93ceaecd488" providerId="AD" clId="Web-{63ACF43D-5F08-A49D-6FE8-361B7FD9B926}" dt="2025-02-12T06:48:30.466" v="49"/>
        <pc:sldMkLst>
          <pc:docMk/>
          <pc:sldMk cId="4038073661" sldId="278"/>
        </pc:sldMkLst>
        <pc:graphicFrameChg chg="mod modGraphic">
          <ac:chgData name="RADITYA HANUNG PRAKOSWA" userId="S::u069934@bca.co.id::af586ce1-fb9e-4286-8fa6-d93ceaecd488" providerId="AD" clId="Web-{63ACF43D-5F08-A49D-6FE8-361B7FD9B926}" dt="2025-02-12T06:48:30.466" v="49"/>
          <ac:graphicFrameMkLst>
            <pc:docMk/>
            <pc:sldMk cId="4038073661" sldId="278"/>
            <ac:graphicFrameMk id="5" creationId="{15C91F14-D3EA-B42E-B0E6-3077BB964CE9}"/>
          </ac:graphicFrameMkLst>
        </pc:graphicFrameChg>
      </pc:sldChg>
      <pc:sldChg chg="modSp">
        <pc:chgData name="RADITYA HANUNG PRAKOSWA" userId="S::u069934@bca.co.id::af586ce1-fb9e-4286-8fa6-d93ceaecd488" providerId="AD" clId="Web-{63ACF43D-5F08-A49D-6FE8-361B7FD9B926}" dt="2025-02-12T06:23:31.088" v="19"/>
        <pc:sldMkLst>
          <pc:docMk/>
          <pc:sldMk cId="343131685" sldId="289"/>
        </pc:sldMkLst>
        <pc:graphicFrameChg chg="mod modGraphic">
          <ac:chgData name="RADITYA HANUNG PRAKOSWA" userId="S::u069934@bca.co.id::af586ce1-fb9e-4286-8fa6-d93ceaecd488" providerId="AD" clId="Web-{63ACF43D-5F08-A49D-6FE8-361B7FD9B926}" dt="2025-02-12T06:23:31.088" v="19"/>
          <ac:graphicFrameMkLst>
            <pc:docMk/>
            <pc:sldMk cId="343131685" sldId="289"/>
            <ac:graphicFrameMk id="3" creationId="{183A0970-6D5F-1157-08EF-7EC1F3B24C3E}"/>
          </ac:graphicFrameMkLst>
        </pc:graphicFrameChg>
      </pc:sldChg>
    </pc:docChg>
  </pc:docChgLst>
  <pc:docChgLst>
    <pc:chgData name="RADITYA HANUNG PRAKOSWA" userId="S::u069934@bca.co.id::af586ce1-fb9e-4286-8fa6-d93ceaecd488" providerId="AD" clId="Web-{924731C3-38D1-2178-4486-2BEAC4B26546}"/>
    <pc:docChg chg="modSld">
      <pc:chgData name="RADITYA HANUNG PRAKOSWA" userId="S::u069934@bca.co.id::af586ce1-fb9e-4286-8fa6-d93ceaecd488" providerId="AD" clId="Web-{924731C3-38D1-2178-4486-2BEAC4B26546}" dt="2025-02-12T08:56:52.399" v="119"/>
      <pc:docMkLst>
        <pc:docMk/>
      </pc:docMkLst>
      <pc:sldChg chg="modSp">
        <pc:chgData name="RADITYA HANUNG PRAKOSWA" userId="S::u069934@bca.co.id::af586ce1-fb9e-4286-8fa6-d93ceaecd488" providerId="AD" clId="Web-{924731C3-38D1-2178-4486-2BEAC4B26546}" dt="2025-02-12T08:56:52.399" v="119"/>
        <pc:sldMkLst>
          <pc:docMk/>
          <pc:sldMk cId="4038073661" sldId="278"/>
        </pc:sldMkLst>
        <pc:graphicFrameChg chg="mod modGraphic">
          <ac:chgData name="RADITYA HANUNG PRAKOSWA" userId="S::u069934@bca.co.id::af586ce1-fb9e-4286-8fa6-d93ceaecd488" providerId="AD" clId="Web-{924731C3-38D1-2178-4486-2BEAC4B26546}" dt="2025-02-12T08:56:52.399" v="119"/>
          <ac:graphicFrameMkLst>
            <pc:docMk/>
            <pc:sldMk cId="4038073661" sldId="278"/>
            <ac:graphicFrameMk id="5" creationId="{15C91F14-D3EA-B42E-B0E6-3077BB964CE9}"/>
          </ac:graphicFrameMkLst>
        </pc:graphicFrameChg>
      </pc:sldChg>
      <pc:sldChg chg="modSp">
        <pc:chgData name="RADITYA HANUNG PRAKOSWA" userId="S::u069934@bca.co.id::af586ce1-fb9e-4286-8fa6-d93ceaecd488" providerId="AD" clId="Web-{924731C3-38D1-2178-4486-2BEAC4B26546}" dt="2025-02-12T08:11:17.968" v="69"/>
        <pc:sldMkLst>
          <pc:docMk/>
          <pc:sldMk cId="2732829508" sldId="280"/>
        </pc:sldMkLst>
        <pc:graphicFrameChg chg="mod modGraphic">
          <ac:chgData name="RADITYA HANUNG PRAKOSWA" userId="S::u069934@bca.co.id::af586ce1-fb9e-4286-8fa6-d93ceaecd488" providerId="AD" clId="Web-{924731C3-38D1-2178-4486-2BEAC4B26546}" dt="2025-02-12T08:11:17.968" v="69"/>
          <ac:graphicFrameMkLst>
            <pc:docMk/>
            <pc:sldMk cId="2732829508" sldId="280"/>
            <ac:graphicFrameMk id="5" creationId="{15C91F14-D3EA-B42E-B0E6-3077BB964CE9}"/>
          </ac:graphicFrameMkLst>
        </pc:graphicFrameChg>
      </pc:sldChg>
    </pc:docChg>
  </pc:docChgLst>
  <pc:docChgLst>
    <pc:chgData name="LALU RAHADIAN" userId="bf562916-f955-4a53-af51-4106923baa15" providerId="ADAL" clId="{29068B82-1F44-4B10-8B91-50D25A1EB6C2}"/>
    <pc:docChg chg="undo custSel addSld delSld modSld">
      <pc:chgData name="LALU RAHADIAN" userId="bf562916-f955-4a53-af51-4106923baa15" providerId="ADAL" clId="{29068B82-1F44-4B10-8B91-50D25A1EB6C2}" dt="2025-02-13T04:28:42.917" v="1143" actId="207"/>
      <pc:docMkLst>
        <pc:docMk/>
      </pc:docMkLst>
      <pc:sldChg chg="modSp mod">
        <pc:chgData name="LALU RAHADIAN" userId="bf562916-f955-4a53-af51-4106923baa15" providerId="ADAL" clId="{29068B82-1F44-4B10-8B91-50D25A1EB6C2}" dt="2025-02-06T03:22:17.456" v="540" actId="20577"/>
        <pc:sldMkLst>
          <pc:docMk/>
          <pc:sldMk cId="0" sldId="274"/>
        </pc:sldMkLst>
        <pc:spChg chg="mod">
          <ac:chgData name="LALU RAHADIAN" userId="bf562916-f955-4a53-af51-4106923baa15" providerId="ADAL" clId="{29068B82-1F44-4B10-8B91-50D25A1EB6C2}" dt="2025-02-06T03:22:17.456" v="540" actId="20577"/>
          <ac:spMkLst>
            <pc:docMk/>
            <pc:sldMk cId="0" sldId="274"/>
            <ac:spMk id="433" creationId="{00000000-0000-0000-0000-000000000000}"/>
          </ac:spMkLst>
        </pc:spChg>
      </pc:sldChg>
      <pc:sldChg chg="del">
        <pc:chgData name="LALU RAHADIAN" userId="bf562916-f955-4a53-af51-4106923baa15" providerId="ADAL" clId="{29068B82-1F44-4B10-8B91-50D25A1EB6C2}" dt="2025-02-05T08:48:09.331" v="494" actId="2696"/>
        <pc:sldMkLst>
          <pc:docMk/>
          <pc:sldMk cId="0" sldId="275"/>
        </pc:sldMkLst>
      </pc:sldChg>
      <pc:sldChg chg="addSp modSp mod">
        <pc:chgData name="LALU RAHADIAN" userId="bf562916-f955-4a53-af51-4106923baa15" providerId="ADAL" clId="{29068B82-1F44-4B10-8B91-50D25A1EB6C2}" dt="2025-02-10T03:01:32.635" v="998" actId="20577"/>
        <pc:sldMkLst>
          <pc:docMk/>
          <pc:sldMk cId="3834539247" sldId="276"/>
        </pc:sldMkLst>
        <pc:spChg chg="mod">
          <ac:chgData name="LALU RAHADIAN" userId="bf562916-f955-4a53-af51-4106923baa15" providerId="ADAL" clId="{29068B82-1F44-4B10-8B91-50D25A1EB6C2}" dt="2025-02-06T03:37:38.190" v="683" actId="403"/>
          <ac:spMkLst>
            <pc:docMk/>
            <pc:sldMk cId="3834539247" sldId="276"/>
            <ac:spMk id="2" creationId="{8A036AB5-F294-F325-988A-4477D0D9E600}"/>
          </ac:spMkLst>
        </pc:spChg>
        <pc:spChg chg="add mod">
          <ac:chgData name="LALU RAHADIAN" userId="bf562916-f955-4a53-af51-4106923baa15" providerId="ADAL" clId="{29068B82-1F44-4B10-8B91-50D25A1EB6C2}" dt="2025-02-06T03:38:21.443" v="693" actId="27636"/>
          <ac:spMkLst>
            <pc:docMk/>
            <pc:sldMk cId="3834539247" sldId="276"/>
            <ac:spMk id="3" creationId="{519DEE99-F226-568D-E5E3-EBC74FB746C3}"/>
          </ac:spMkLst>
        </pc:spChg>
        <pc:graphicFrameChg chg="add mod modGraphic">
          <ac:chgData name="LALU RAHADIAN" userId="bf562916-f955-4a53-af51-4106923baa15" providerId="ADAL" clId="{29068B82-1F44-4B10-8B91-50D25A1EB6C2}" dt="2025-02-06T03:38:34.935" v="695" actId="1076"/>
          <ac:graphicFrameMkLst>
            <pc:docMk/>
            <pc:sldMk cId="3834539247" sldId="276"/>
            <ac:graphicFrameMk id="4" creationId="{31AE3E3A-DF91-9A73-6A99-B17E05C17F3D}"/>
          </ac:graphicFrameMkLst>
        </pc:graphicFrameChg>
        <pc:graphicFrameChg chg="mod modGraphic">
          <ac:chgData name="LALU RAHADIAN" userId="bf562916-f955-4a53-af51-4106923baa15" providerId="ADAL" clId="{29068B82-1F44-4B10-8B91-50D25A1EB6C2}" dt="2025-02-10T03:01:32.635" v="998" actId="20577"/>
          <ac:graphicFrameMkLst>
            <pc:docMk/>
            <pc:sldMk cId="3834539247" sldId="276"/>
            <ac:graphicFrameMk id="5" creationId="{15C91F14-D3EA-B42E-B0E6-3077BB964CE9}"/>
          </ac:graphicFrameMkLst>
        </pc:graphicFrameChg>
      </pc:sldChg>
      <pc:sldChg chg="add del">
        <pc:chgData name="LALU RAHADIAN" userId="bf562916-f955-4a53-af51-4106923baa15" providerId="ADAL" clId="{29068B82-1F44-4B10-8B91-50D25A1EB6C2}" dt="2025-02-06T03:39:16.825" v="702" actId="2696"/>
        <pc:sldMkLst>
          <pc:docMk/>
          <pc:sldMk cId="1882611355" sldId="277"/>
        </pc:sldMkLst>
      </pc:sldChg>
      <pc:sldChg chg="modSp mod">
        <pc:chgData name="LALU RAHADIAN" userId="bf562916-f955-4a53-af51-4106923baa15" providerId="ADAL" clId="{29068B82-1F44-4B10-8B91-50D25A1EB6C2}" dt="2025-02-13T04:28:42.917" v="1143" actId="207"/>
        <pc:sldMkLst>
          <pc:docMk/>
          <pc:sldMk cId="4038073661" sldId="278"/>
        </pc:sldMkLst>
        <pc:graphicFrameChg chg="mod modGraphic">
          <ac:chgData name="LALU RAHADIAN" userId="bf562916-f955-4a53-af51-4106923baa15" providerId="ADAL" clId="{29068B82-1F44-4B10-8B91-50D25A1EB6C2}" dt="2025-02-13T04:28:42.917" v="1143" actId="207"/>
          <ac:graphicFrameMkLst>
            <pc:docMk/>
            <pc:sldMk cId="4038073661" sldId="278"/>
            <ac:graphicFrameMk id="5" creationId="{15C91F14-D3EA-B42E-B0E6-3077BB964CE9}"/>
          </ac:graphicFrameMkLst>
        </pc:graphicFrameChg>
      </pc:sldChg>
      <pc:sldChg chg="modSp mod">
        <pc:chgData name="LALU RAHADIAN" userId="bf562916-f955-4a53-af51-4106923baa15" providerId="ADAL" clId="{29068B82-1F44-4B10-8B91-50D25A1EB6C2}" dt="2025-02-10T03:17:30.464" v="1141" actId="20577"/>
        <pc:sldMkLst>
          <pc:docMk/>
          <pc:sldMk cId="2732829508" sldId="280"/>
        </pc:sldMkLst>
        <pc:graphicFrameChg chg="mod modGraphic">
          <ac:chgData name="LALU RAHADIAN" userId="bf562916-f955-4a53-af51-4106923baa15" providerId="ADAL" clId="{29068B82-1F44-4B10-8B91-50D25A1EB6C2}" dt="2025-02-10T03:17:30.464" v="1141" actId="20577"/>
          <ac:graphicFrameMkLst>
            <pc:docMk/>
            <pc:sldMk cId="2732829508" sldId="280"/>
            <ac:graphicFrameMk id="5" creationId="{15C91F14-D3EA-B42E-B0E6-3077BB964CE9}"/>
          </ac:graphicFrameMkLst>
        </pc:graphicFrameChg>
      </pc:sldChg>
      <pc:sldChg chg="addSp delSp modSp add mod">
        <pc:chgData name="LALU RAHADIAN" userId="bf562916-f955-4a53-af51-4106923baa15" providerId="ADAL" clId="{29068B82-1F44-4B10-8B91-50D25A1EB6C2}" dt="2025-02-06T03:22:07.182" v="524" actId="113"/>
        <pc:sldMkLst>
          <pc:docMk/>
          <pc:sldMk cId="3482139897" sldId="281"/>
        </pc:sldMkLst>
        <pc:spChg chg="add mod">
          <ac:chgData name="LALU RAHADIAN" userId="bf562916-f955-4a53-af51-4106923baa15" providerId="ADAL" clId="{29068B82-1F44-4B10-8B91-50D25A1EB6C2}" dt="2025-02-06T03:22:07.182" v="524" actId="113"/>
          <ac:spMkLst>
            <pc:docMk/>
            <pc:sldMk cId="3482139897" sldId="281"/>
            <ac:spMk id="7" creationId="{FE7CFA79-29B9-B496-53E7-E960B100750F}"/>
          </ac:spMkLst>
        </pc:spChg>
      </pc:sldChg>
      <pc:sldChg chg="addSp delSp modSp add mod">
        <pc:chgData name="LALU RAHADIAN" userId="bf562916-f955-4a53-af51-4106923baa15" providerId="ADAL" clId="{29068B82-1F44-4B10-8B91-50D25A1EB6C2}" dt="2025-02-06T03:32:47.824" v="667" actId="403"/>
        <pc:sldMkLst>
          <pc:docMk/>
          <pc:sldMk cId="2678006294" sldId="282"/>
        </pc:sldMkLst>
        <pc:graphicFrameChg chg="add mod modGraphic">
          <ac:chgData name="LALU RAHADIAN" userId="bf562916-f955-4a53-af51-4106923baa15" providerId="ADAL" clId="{29068B82-1F44-4B10-8B91-50D25A1EB6C2}" dt="2025-02-06T03:32:47.824" v="667" actId="403"/>
          <ac:graphicFrameMkLst>
            <pc:docMk/>
            <pc:sldMk cId="2678006294" sldId="282"/>
            <ac:graphicFrameMk id="3" creationId="{183A0970-6D5F-1157-08EF-7EC1F3B24C3E}"/>
          </ac:graphicFrameMkLst>
        </pc:graphicFrameChg>
      </pc:sldChg>
      <pc:sldChg chg="modSp add mod">
        <pc:chgData name="LALU RAHADIAN" userId="bf562916-f955-4a53-af51-4106923baa15" providerId="ADAL" clId="{29068B82-1F44-4B10-8B91-50D25A1EB6C2}" dt="2025-02-06T03:34:20.136" v="678" actId="2710"/>
        <pc:sldMkLst>
          <pc:docMk/>
          <pc:sldMk cId="2821090165" sldId="283"/>
        </pc:sldMkLst>
        <pc:graphicFrameChg chg="mod modGraphic">
          <ac:chgData name="LALU RAHADIAN" userId="bf562916-f955-4a53-af51-4106923baa15" providerId="ADAL" clId="{29068B82-1F44-4B10-8B91-50D25A1EB6C2}" dt="2025-02-06T03:34:20.136" v="678" actId="2710"/>
          <ac:graphicFrameMkLst>
            <pc:docMk/>
            <pc:sldMk cId="2821090165" sldId="283"/>
            <ac:graphicFrameMk id="3" creationId="{183A0970-6D5F-1157-08EF-7EC1F3B24C3E}"/>
          </ac:graphicFrameMkLst>
        </pc:graphicFrameChg>
      </pc:sldChg>
      <pc:sldChg chg="modSp add mod">
        <pc:chgData name="LALU RAHADIAN" userId="bf562916-f955-4a53-af51-4106923baa15" providerId="ADAL" clId="{29068B82-1F44-4B10-8B91-50D25A1EB6C2}" dt="2025-02-06T03:40:25.039" v="735" actId="2710"/>
        <pc:sldMkLst>
          <pc:docMk/>
          <pc:sldMk cId="4240560019" sldId="284"/>
        </pc:sldMkLst>
        <pc:graphicFrameChg chg="mod modGraphic">
          <ac:chgData name="LALU RAHADIAN" userId="bf562916-f955-4a53-af51-4106923baa15" providerId="ADAL" clId="{29068B82-1F44-4B10-8B91-50D25A1EB6C2}" dt="2025-02-06T03:40:25.039" v="735" actId="2710"/>
          <ac:graphicFrameMkLst>
            <pc:docMk/>
            <pc:sldMk cId="4240560019" sldId="284"/>
            <ac:graphicFrameMk id="3" creationId="{183A0970-6D5F-1157-08EF-7EC1F3B24C3E}"/>
          </ac:graphicFrameMkLst>
        </pc:graphicFrameChg>
      </pc:sldChg>
      <pc:sldChg chg="modSp add mod">
        <pc:chgData name="LALU RAHADIAN" userId="bf562916-f955-4a53-af51-4106923baa15" providerId="ADAL" clId="{29068B82-1F44-4B10-8B91-50D25A1EB6C2}" dt="2025-02-06T03:41:29.543" v="765" actId="2710"/>
        <pc:sldMkLst>
          <pc:docMk/>
          <pc:sldMk cId="3697953622" sldId="285"/>
        </pc:sldMkLst>
        <pc:graphicFrameChg chg="mod modGraphic">
          <ac:chgData name="LALU RAHADIAN" userId="bf562916-f955-4a53-af51-4106923baa15" providerId="ADAL" clId="{29068B82-1F44-4B10-8B91-50D25A1EB6C2}" dt="2025-02-06T03:41:29.543" v="765" actId="2710"/>
          <ac:graphicFrameMkLst>
            <pc:docMk/>
            <pc:sldMk cId="3697953622" sldId="285"/>
            <ac:graphicFrameMk id="3" creationId="{183A0970-6D5F-1157-08EF-7EC1F3B24C3E}"/>
          </ac:graphicFrameMkLst>
        </pc:graphicFrameChg>
      </pc:sldChg>
      <pc:sldChg chg="modSp add mod">
        <pc:chgData name="LALU RAHADIAN" userId="bf562916-f955-4a53-af51-4106923baa15" providerId="ADAL" clId="{29068B82-1F44-4B10-8B91-50D25A1EB6C2}" dt="2025-02-06T03:48:44.728" v="814" actId="2710"/>
        <pc:sldMkLst>
          <pc:docMk/>
          <pc:sldMk cId="1604354528" sldId="286"/>
        </pc:sldMkLst>
        <pc:graphicFrameChg chg="mod modGraphic">
          <ac:chgData name="LALU RAHADIAN" userId="bf562916-f955-4a53-af51-4106923baa15" providerId="ADAL" clId="{29068B82-1F44-4B10-8B91-50D25A1EB6C2}" dt="2025-02-06T03:48:44.728" v="814" actId="2710"/>
          <ac:graphicFrameMkLst>
            <pc:docMk/>
            <pc:sldMk cId="1604354528" sldId="286"/>
            <ac:graphicFrameMk id="3" creationId="{183A0970-6D5F-1157-08EF-7EC1F3B24C3E}"/>
          </ac:graphicFrameMkLst>
        </pc:graphicFrameChg>
      </pc:sldChg>
      <pc:sldChg chg="modSp add mod">
        <pc:chgData name="LALU RAHADIAN" userId="bf562916-f955-4a53-af51-4106923baa15" providerId="ADAL" clId="{29068B82-1F44-4B10-8B91-50D25A1EB6C2}" dt="2025-02-06T03:50:49.825" v="871" actId="2710"/>
        <pc:sldMkLst>
          <pc:docMk/>
          <pc:sldMk cId="3625462116" sldId="287"/>
        </pc:sldMkLst>
        <pc:graphicFrameChg chg="mod modGraphic">
          <ac:chgData name="LALU RAHADIAN" userId="bf562916-f955-4a53-af51-4106923baa15" providerId="ADAL" clId="{29068B82-1F44-4B10-8B91-50D25A1EB6C2}" dt="2025-02-06T03:50:49.825" v="871" actId="2710"/>
          <ac:graphicFrameMkLst>
            <pc:docMk/>
            <pc:sldMk cId="3625462116" sldId="287"/>
            <ac:graphicFrameMk id="3" creationId="{183A0970-6D5F-1157-08EF-7EC1F3B24C3E}"/>
          </ac:graphicFrameMkLst>
        </pc:graphicFrameChg>
      </pc:sldChg>
      <pc:sldChg chg="modSp add mod">
        <pc:chgData name="LALU RAHADIAN" userId="bf562916-f955-4a53-af51-4106923baa15" providerId="ADAL" clId="{29068B82-1F44-4B10-8B91-50D25A1EB6C2}" dt="2025-02-06T03:52:00.775" v="884" actId="1076"/>
        <pc:sldMkLst>
          <pc:docMk/>
          <pc:sldMk cId="3044495134" sldId="288"/>
        </pc:sldMkLst>
        <pc:graphicFrameChg chg="mod modGraphic">
          <ac:chgData name="LALU RAHADIAN" userId="bf562916-f955-4a53-af51-4106923baa15" providerId="ADAL" clId="{29068B82-1F44-4B10-8B91-50D25A1EB6C2}" dt="2025-02-06T03:52:00.775" v="884" actId="1076"/>
          <ac:graphicFrameMkLst>
            <pc:docMk/>
            <pc:sldMk cId="3044495134" sldId="288"/>
            <ac:graphicFrameMk id="3" creationId="{183A0970-6D5F-1157-08EF-7EC1F3B24C3E}"/>
          </ac:graphicFrameMkLst>
        </pc:graphicFrameChg>
      </pc:sldChg>
      <pc:sldChg chg="modSp add mod">
        <pc:chgData name="LALU RAHADIAN" userId="bf562916-f955-4a53-af51-4106923baa15" providerId="ADAL" clId="{29068B82-1F44-4B10-8B91-50D25A1EB6C2}" dt="2025-02-06T03:52:54.700" v="927" actId="1076"/>
        <pc:sldMkLst>
          <pc:docMk/>
          <pc:sldMk cId="343131685" sldId="289"/>
        </pc:sldMkLst>
        <pc:graphicFrameChg chg="mod modGraphic">
          <ac:chgData name="LALU RAHADIAN" userId="bf562916-f955-4a53-af51-4106923baa15" providerId="ADAL" clId="{29068B82-1F44-4B10-8B91-50D25A1EB6C2}" dt="2025-02-06T03:52:54.700" v="927" actId="1076"/>
          <ac:graphicFrameMkLst>
            <pc:docMk/>
            <pc:sldMk cId="343131685" sldId="289"/>
            <ac:graphicFrameMk id="3" creationId="{183A0970-6D5F-1157-08EF-7EC1F3B24C3E}"/>
          </ac:graphicFrameMkLst>
        </pc:graphicFrameChg>
      </pc:sldChg>
      <pc:sldChg chg="modSp add mod">
        <pc:chgData name="LALU RAHADIAN" userId="bf562916-f955-4a53-af51-4106923baa15" providerId="ADAL" clId="{29068B82-1F44-4B10-8B91-50D25A1EB6C2}" dt="2025-02-06T03:54:25.189" v="950" actId="1076"/>
        <pc:sldMkLst>
          <pc:docMk/>
          <pc:sldMk cId="300515885" sldId="290"/>
        </pc:sldMkLst>
        <pc:graphicFrameChg chg="mod modGraphic">
          <ac:chgData name="LALU RAHADIAN" userId="bf562916-f955-4a53-af51-4106923baa15" providerId="ADAL" clId="{29068B82-1F44-4B10-8B91-50D25A1EB6C2}" dt="2025-02-06T03:54:25.189" v="950" actId="1076"/>
          <ac:graphicFrameMkLst>
            <pc:docMk/>
            <pc:sldMk cId="300515885" sldId="290"/>
            <ac:graphicFrameMk id="3" creationId="{183A0970-6D5F-1157-08EF-7EC1F3B24C3E}"/>
          </ac:graphicFrameMkLst>
        </pc:graphicFrameChg>
      </pc:sldChg>
      <pc:sldMasterChg chg="delSldLayout">
        <pc:chgData name="LALU RAHADIAN" userId="bf562916-f955-4a53-af51-4106923baa15" providerId="ADAL" clId="{29068B82-1F44-4B10-8B91-50D25A1EB6C2}" dt="2025-02-05T08:48:09.331" v="494" actId="2696"/>
        <pc:sldMasterMkLst>
          <pc:docMk/>
          <pc:sldMasterMk cId="4221700203" sldId="2147483648"/>
        </pc:sldMasterMkLst>
        <pc:sldLayoutChg chg="del">
          <pc:chgData name="LALU RAHADIAN" userId="bf562916-f955-4a53-af51-4106923baa15" providerId="ADAL" clId="{29068B82-1F44-4B10-8B91-50D25A1EB6C2}" dt="2025-02-05T08:48:09.331" v="494" actId="2696"/>
          <pc:sldLayoutMkLst>
            <pc:docMk/>
            <pc:sldMasterMk cId="4221700203" sldId="2147483648"/>
            <pc:sldLayoutMk cId="4126543300" sldId="2147483660"/>
          </pc:sldLayoutMkLst>
        </pc:sldLayoutChg>
      </pc:sldMasterChg>
    </pc:docChg>
  </pc:docChgLst>
  <pc:docChgLst>
    <pc:chgData name="LALU RAHADIAN" userId="bf562916-f955-4a53-af51-4106923baa15" providerId="ADAL" clId="{24F6EF7A-1040-AE41-BFBF-2EDE47F2698D}"/>
    <pc:docChg chg="modSld">
      <pc:chgData name="LALU RAHADIAN" userId="bf562916-f955-4a53-af51-4106923baa15" providerId="ADAL" clId="{24F6EF7A-1040-AE41-BFBF-2EDE47F2698D}" dt="2025-02-06T02:54:13.159" v="138" actId="20577"/>
      <pc:docMkLst>
        <pc:docMk/>
      </pc:docMkLst>
      <pc:sldChg chg="modSp">
        <pc:chgData name="LALU RAHADIAN" userId="bf562916-f955-4a53-af51-4106923baa15" providerId="ADAL" clId="{24F6EF7A-1040-AE41-BFBF-2EDE47F2698D}" dt="2025-02-06T02:48:17.025" v="20" actId="20577"/>
        <pc:sldMkLst>
          <pc:docMk/>
          <pc:sldMk cId="3834539247" sldId="276"/>
        </pc:sldMkLst>
        <pc:graphicFrameChg chg="modGraphic">
          <ac:chgData name="LALU RAHADIAN" userId="bf562916-f955-4a53-af51-4106923baa15" providerId="ADAL" clId="{24F6EF7A-1040-AE41-BFBF-2EDE47F2698D}" dt="2025-02-06T02:48:17.025" v="20" actId="20577"/>
          <ac:graphicFrameMkLst>
            <pc:docMk/>
            <pc:sldMk cId="3834539247" sldId="276"/>
            <ac:graphicFrameMk id="5" creationId="{15C91F14-D3EA-B42E-B0E6-3077BB964CE9}"/>
          </ac:graphicFrameMkLst>
        </pc:graphicFrameChg>
      </pc:sldChg>
      <pc:sldChg chg="modSp">
        <pc:chgData name="LALU RAHADIAN" userId="bf562916-f955-4a53-af51-4106923baa15" providerId="ADAL" clId="{24F6EF7A-1040-AE41-BFBF-2EDE47F2698D}" dt="2025-02-06T02:49:13.404" v="99" actId="20577"/>
        <pc:sldMkLst>
          <pc:docMk/>
          <pc:sldMk cId="1882611355" sldId="277"/>
        </pc:sldMkLst>
      </pc:sldChg>
      <pc:sldChg chg="modSp">
        <pc:chgData name="LALU RAHADIAN" userId="bf562916-f955-4a53-af51-4106923baa15" providerId="ADAL" clId="{24F6EF7A-1040-AE41-BFBF-2EDE47F2698D}" dt="2025-02-06T02:52:36.829" v="107" actId="20577"/>
        <pc:sldMkLst>
          <pc:docMk/>
          <pc:sldMk cId="4038073661" sldId="278"/>
        </pc:sldMkLst>
        <pc:graphicFrameChg chg="modGraphic">
          <ac:chgData name="LALU RAHADIAN" userId="bf562916-f955-4a53-af51-4106923baa15" providerId="ADAL" clId="{24F6EF7A-1040-AE41-BFBF-2EDE47F2698D}" dt="2025-02-06T02:52:36.829" v="107" actId="20577"/>
          <ac:graphicFrameMkLst>
            <pc:docMk/>
            <pc:sldMk cId="4038073661" sldId="278"/>
            <ac:graphicFrameMk id="5" creationId="{15C91F14-D3EA-B42E-B0E6-3077BB964CE9}"/>
          </ac:graphicFrameMkLst>
        </pc:graphicFrameChg>
      </pc:sldChg>
      <pc:sldChg chg="modSp">
        <pc:chgData name="LALU RAHADIAN" userId="bf562916-f955-4a53-af51-4106923baa15" providerId="ADAL" clId="{24F6EF7A-1040-AE41-BFBF-2EDE47F2698D}" dt="2025-02-06T02:54:13.159" v="138" actId="20577"/>
        <pc:sldMkLst>
          <pc:docMk/>
          <pc:sldMk cId="2732829508" sldId="280"/>
        </pc:sldMkLst>
        <pc:graphicFrameChg chg="modGraphic">
          <ac:chgData name="LALU RAHADIAN" userId="bf562916-f955-4a53-af51-4106923baa15" providerId="ADAL" clId="{24F6EF7A-1040-AE41-BFBF-2EDE47F2698D}" dt="2025-02-06T02:54:13.159" v="138" actId="20577"/>
          <ac:graphicFrameMkLst>
            <pc:docMk/>
            <pc:sldMk cId="2732829508" sldId="280"/>
            <ac:graphicFrameMk id="5" creationId="{15C91F14-D3EA-B42E-B0E6-3077BB964CE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00915-CE79-4955-A5D5-32CE5EB1FEAA}" type="datetimeFigureOut">
              <a:rPr lang="id-ID" smtClean="0"/>
              <a:t>13/02/2025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5EB8F1-C33C-49CF-91C3-B1B30AF1C4D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34434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32f06faf03a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1" name="Google Shape;431;g32f06faf03a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63471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5EB8F1-C33C-49CF-91C3-B1B30AF1C4D7}" type="slidenum">
              <a:rPr lang="id-ID" smtClean="0"/>
              <a:t>10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149834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5EB8F1-C33C-49CF-91C3-B1B30AF1C4D7}" type="slidenum">
              <a:rPr lang="id-ID" smtClean="0"/>
              <a:t>11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532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5EB8F1-C33C-49CF-91C3-B1B30AF1C4D7}" type="slidenum">
              <a:rPr lang="id-ID" smtClean="0"/>
              <a:t>12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752659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5EB8F1-C33C-49CF-91C3-B1B30AF1C4D7}" type="slidenum">
              <a:rPr lang="id-ID" smtClean="0"/>
              <a:t>13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72767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5EB8F1-C33C-49CF-91C3-B1B30AF1C4D7}" type="slidenum">
              <a:rPr lang="id-ID" smtClean="0"/>
              <a:t>14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533184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5EB8F1-C33C-49CF-91C3-B1B30AF1C4D7}" type="slidenum">
              <a:rPr lang="id-ID" smtClean="0"/>
              <a:t>15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7577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5EB8F1-C33C-49CF-91C3-B1B30AF1C4D7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96692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5EB8F1-C33C-49CF-91C3-B1B30AF1C4D7}" type="slidenum">
              <a:rPr lang="id-ID" smtClean="0"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85623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5EB8F1-C33C-49CF-91C3-B1B30AF1C4D7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85623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5EB8F1-C33C-49CF-91C3-B1B30AF1C4D7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219585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5EB8F1-C33C-49CF-91C3-B1B30AF1C4D7}" type="slidenum">
              <a:rPr lang="id-ID" smtClean="0"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168773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5EB8F1-C33C-49CF-91C3-B1B30AF1C4D7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474798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5EB8F1-C33C-49CF-91C3-B1B30AF1C4D7}" type="slidenum">
              <a:rPr lang="id-ID" smtClean="0"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771920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5EB8F1-C33C-49CF-91C3-B1B30AF1C4D7}" type="slidenum">
              <a:rPr lang="id-ID" smtClean="0"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14983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FE041-9851-AA6B-0368-4B5AC5A09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835311-A9C0-E1EA-C7A6-7ACAF8D14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AC29AF-D39B-20C8-F425-EC077F4BF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391EA-70E8-4261-B07F-2EC1834A0039}" type="datetimeFigureOut">
              <a:rPr lang="id-ID" smtClean="0"/>
              <a:t>13/02/2025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F828C-0922-0562-36D7-6840A3B4C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2549A2-2435-F072-6893-7D6D631AD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F5D8-BB1A-4B1D-9AE5-C23E7E81B9E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11812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EBE03-A826-7980-290B-05602473A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5708EB-0685-86E4-B504-129259635F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93C2-6B91-9E40-8C56-84AFAD723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391EA-70E8-4261-B07F-2EC1834A0039}" type="datetimeFigureOut">
              <a:rPr lang="id-ID" smtClean="0"/>
              <a:t>13/02/2025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49C6B-D9E8-BA80-DFDC-A968ECBA7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C59346-05A2-72BD-CE2F-8D2E65E91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F5D8-BB1A-4B1D-9AE5-C23E7E81B9E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57148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15BBAF-27DB-07DF-9889-24918C8E5C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199CB2-E873-678D-5779-85091EF080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B3D9D-1A70-C390-512B-F71532362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391EA-70E8-4261-B07F-2EC1834A0039}" type="datetimeFigureOut">
              <a:rPr lang="id-ID" smtClean="0"/>
              <a:t>13/02/2025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2E2B4-56E9-1603-5D52-3A7CD9AB5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40D2B-1101-2D2D-18B8-854250EFE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F5D8-BB1A-4B1D-9AE5-C23E7E81B9E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50188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03194-E57E-86B7-B9C4-A24465B3E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A1485-90BD-E443-8265-5407F721D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93FE0-80C9-A7DF-B087-143755888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391EA-70E8-4261-B07F-2EC1834A0039}" type="datetimeFigureOut">
              <a:rPr lang="id-ID" smtClean="0"/>
              <a:t>13/02/2025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161D82-E46F-D0C8-BE0C-23004EC61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2CCCF0-E73F-86A4-3B12-4AC4C6AD5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F5D8-BB1A-4B1D-9AE5-C23E7E81B9E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33485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EA77D-C99F-7D17-E75F-CBDB906D0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1AD90-26A8-F48E-E9C2-8FDFDD4253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16EA0-FDB6-9090-55CD-D38114520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391EA-70E8-4261-B07F-2EC1834A0039}" type="datetimeFigureOut">
              <a:rPr lang="id-ID" smtClean="0"/>
              <a:t>13/02/2025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5010B-7348-97BF-3DE1-6AA3E7814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DE97E-E2E4-29A1-7DA6-0FA2E6A84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F5D8-BB1A-4B1D-9AE5-C23E7E81B9E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68797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7C0A1-35C5-CE62-A8F6-14EA85447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48FD4-927A-E095-BE18-A3ABC3125E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EF3F08-A1A8-8822-0C35-0A3B564E36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DFA8CB-0524-387C-A4BD-87FD2F3A5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391EA-70E8-4261-B07F-2EC1834A0039}" type="datetimeFigureOut">
              <a:rPr lang="id-ID" smtClean="0"/>
              <a:t>13/02/2025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E0314D-A2F9-6B72-4F6B-292CC1422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19A39-A617-98FB-4D1D-B9BA990FB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F5D8-BB1A-4B1D-9AE5-C23E7E81B9E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62158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D2E3A-E181-CA85-E2B7-FAF93834E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323F32-859A-AC71-17F6-497CFA1B5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5999B7-1964-F24B-B13B-536DD754D4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47FD1D-F138-3980-0E16-BD60EFD095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8F16B6-16F2-0D9F-6357-1D79AB07A8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16DD2C-B29C-5628-A24D-EE53BBE7F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391EA-70E8-4261-B07F-2EC1834A0039}" type="datetimeFigureOut">
              <a:rPr lang="id-ID" smtClean="0"/>
              <a:t>13/02/2025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277562-9D75-04BF-D388-AA0346127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2703DC-CA20-00EA-6D0D-657408463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F5D8-BB1A-4B1D-9AE5-C23E7E81B9E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0760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9B16A-E842-EEB7-3FBF-077FFAAE1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A43D59-83B1-19E5-D994-9439D1E3F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391EA-70E8-4261-B07F-2EC1834A0039}" type="datetimeFigureOut">
              <a:rPr lang="id-ID" smtClean="0"/>
              <a:t>13/02/2025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CB0D06-E7BB-6FBD-BB13-5DAD57D56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522CE-6E69-4443-0865-5D4EC1155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F5D8-BB1A-4B1D-9AE5-C23E7E81B9E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83390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CDC966-B31F-6DEF-5C2D-667CE3FF7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391EA-70E8-4261-B07F-2EC1834A0039}" type="datetimeFigureOut">
              <a:rPr lang="id-ID" smtClean="0"/>
              <a:t>13/02/2025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58BBCB-3D9F-C5B1-BF0C-7A5E2A5C3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4E68F7-7C16-8AE4-3DA8-9B3ADEC0B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F5D8-BB1A-4B1D-9AE5-C23E7E81B9E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93185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3B404-49EF-C921-7749-9C107A513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11D65-393C-E66C-09E3-10785CA29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38224E-2F4D-A0DA-8D02-ED68147CC5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10C282-D220-9465-12B4-1A5323D0B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391EA-70E8-4261-B07F-2EC1834A0039}" type="datetimeFigureOut">
              <a:rPr lang="id-ID" smtClean="0"/>
              <a:t>13/02/2025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A1B88D-3CBF-12DE-C7D4-A7840BBF8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9F2A8-7E78-A294-FDE7-3B62A8810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F5D8-BB1A-4B1D-9AE5-C23E7E81B9E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18732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3EDFC-12C1-5263-BD93-51EAD9BEF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69A8B3-52EE-2DB2-C3D3-191B12342D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4E2A67-EC65-DE8D-1EAE-0CF16CD39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787B95-6326-A93B-03F2-3E3F54A93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391EA-70E8-4261-B07F-2EC1834A0039}" type="datetimeFigureOut">
              <a:rPr lang="id-ID" smtClean="0"/>
              <a:t>13/02/2025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22B929-0430-CC63-0E98-9E7EBBB47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E2991-02D2-A16E-AC02-9430C919A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F5D8-BB1A-4B1D-9AE5-C23E7E81B9E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49246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CA18F7-5177-6A6D-160E-6530C954E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3C36D4-09ED-FCDF-5F04-EE99C4736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C6DE3-D125-5E51-FCB6-2F6A625281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6391EA-70E8-4261-B07F-2EC1834A0039}" type="datetimeFigureOut">
              <a:rPr lang="id-ID" smtClean="0"/>
              <a:t>13/02/2025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B832CC-DF9D-3697-17AD-F7E2BB8754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3DC1F-A42C-E39C-826F-0D6A7FAE7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4DF5D8-BB1A-4B1D-9AE5-C23E7E81B9E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21700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55"/>
          <p:cNvSpPr txBox="1">
            <a:spLocks noGrp="1"/>
          </p:cNvSpPr>
          <p:nvPr>
            <p:ph type="title"/>
          </p:nvPr>
        </p:nvSpPr>
        <p:spPr>
          <a:xfrm>
            <a:off x="960000" y="520783"/>
            <a:ext cx="4788793" cy="50901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2800" b="1"/>
              <a:t>MINI STUDIO BCA</a:t>
            </a:r>
          </a:p>
        </p:txBody>
      </p:sp>
      <p:sp>
        <p:nvSpPr>
          <p:cNvPr id="434" name="Google Shape;434;p55"/>
          <p:cNvSpPr txBox="1">
            <a:spLocks noGrp="1"/>
          </p:cNvSpPr>
          <p:nvPr>
            <p:ph type="title"/>
          </p:nvPr>
        </p:nvSpPr>
        <p:spPr>
          <a:xfrm>
            <a:off x="545399" y="1029800"/>
            <a:ext cx="5673001" cy="65587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just">
              <a:spcBef>
                <a:spcPts val="0"/>
              </a:spcBef>
            </a:pPr>
            <a:r>
              <a:rPr lang="en" sz="1600" dirty="0"/>
              <a:t>Lokasi	: Hall 3 ICE BSD City</a:t>
            </a:r>
            <a:endParaRPr sz="1600" dirty="0">
              <a:highlight>
                <a:srgbClr val="FFFF00"/>
              </a:highlight>
            </a:endParaRPr>
          </a:p>
          <a:p>
            <a:pPr>
              <a:spcBef>
                <a:spcPts val="0"/>
              </a:spcBef>
            </a:pPr>
            <a:r>
              <a:rPr lang="en" sz="1600" dirty="0"/>
              <a:t>Waktu	: Kamis - Minggu, 20 - 23 Februari 2025</a:t>
            </a:r>
            <a:endParaRPr sz="1600" dirty="0"/>
          </a:p>
        </p:txBody>
      </p:sp>
      <p:pic>
        <p:nvPicPr>
          <p:cNvPr id="435" name="Google Shape;435;p55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3079" r="21693"/>
          <a:stretch/>
        </p:blipFill>
        <p:spPr>
          <a:xfrm>
            <a:off x="6525601" y="1"/>
            <a:ext cx="5673001" cy="685133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D9AC13D-8CA4-AE61-818A-0637646A41CB}"/>
              </a:ext>
            </a:extLst>
          </p:cNvPr>
          <p:cNvSpPr txBox="1"/>
          <p:nvPr/>
        </p:nvSpPr>
        <p:spPr>
          <a:xfrm>
            <a:off x="545398" y="1908313"/>
            <a:ext cx="5550601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/>
              <a:t>Tentang</a:t>
            </a:r>
            <a:r>
              <a:rPr lang="en-US" sz="1600" b="1" dirty="0"/>
              <a:t> </a:t>
            </a:r>
            <a:r>
              <a:rPr lang="en-US" sz="1600" b="1" dirty="0" err="1"/>
              <a:t>kegiatan</a:t>
            </a:r>
            <a:endParaRPr lang="en-US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Total </a:t>
            </a:r>
            <a:r>
              <a:rPr lang="en-US" sz="1400" dirty="0" err="1"/>
              <a:t>sesi</a:t>
            </a:r>
            <a:r>
              <a:rPr lang="en-US" sz="1400" dirty="0"/>
              <a:t>: 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Target: </a:t>
            </a:r>
            <a:r>
              <a:rPr lang="en-US" sz="1400" dirty="0" err="1"/>
              <a:t>Dihadiri</a:t>
            </a:r>
            <a:r>
              <a:rPr lang="en-US" sz="1400" dirty="0"/>
              <a:t> 5-10 media </a:t>
            </a:r>
            <a:r>
              <a:rPr lang="en-US" sz="1400" dirty="0" err="1"/>
              <a:t>massa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berbagai</a:t>
            </a:r>
            <a:r>
              <a:rPr lang="en-US" sz="1400" dirty="0"/>
              <a:t> </a:t>
            </a:r>
            <a:r>
              <a:rPr lang="en-US" sz="1400" i="1" dirty="0"/>
              <a:t>desk</a:t>
            </a:r>
            <a:endParaRPr lang="en-US" sz="1600" dirty="0"/>
          </a:p>
          <a:p>
            <a:r>
              <a:rPr lang="en-US" sz="1600" b="1" dirty="0" err="1"/>
              <a:t>Pembicara</a:t>
            </a:r>
            <a:endParaRPr lang="en-US" b="1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 err="1"/>
              <a:t>Perwakilan</a:t>
            </a:r>
            <a:r>
              <a:rPr lang="en-US" sz="1400" dirty="0"/>
              <a:t> BCA </a:t>
            </a:r>
            <a:r>
              <a:rPr lang="en-US" sz="1400" dirty="0" err="1"/>
              <a:t>Grup</a:t>
            </a:r>
            <a:r>
              <a:rPr lang="en-US" sz="1400" dirty="0"/>
              <a:t> (BCA/</a:t>
            </a:r>
            <a:r>
              <a:rPr lang="en-US" sz="1400" dirty="0" err="1"/>
              <a:t>perusahaan</a:t>
            </a:r>
            <a:r>
              <a:rPr lang="en-US" sz="1400" dirty="0"/>
              <a:t> </a:t>
            </a:r>
            <a:r>
              <a:rPr lang="en-US" sz="1400" dirty="0" err="1"/>
              <a:t>anak</a:t>
            </a:r>
            <a:r>
              <a:rPr lang="en-US" sz="1400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KOL</a:t>
            </a:r>
            <a:endParaRPr lang="en-US" sz="1600" dirty="0"/>
          </a:p>
          <a:p>
            <a:r>
              <a:rPr lang="en-US" sz="1600" b="1" dirty="0"/>
              <a:t>Output</a:t>
            </a:r>
            <a:endParaRPr lang="en-US" b="1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 err="1"/>
              <a:t>Siaran</a:t>
            </a:r>
            <a:r>
              <a:rPr lang="en-US" sz="1400" dirty="0"/>
              <a:t> pers (9)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Video </a:t>
            </a:r>
            <a:r>
              <a:rPr lang="en-US" sz="1400" dirty="0" err="1"/>
              <a:t>aktivitas</a:t>
            </a:r>
            <a:r>
              <a:rPr lang="en-US" sz="1400" dirty="0"/>
              <a:t> mini studio (1)</a:t>
            </a:r>
            <a:endParaRPr lang="en-US" sz="1600" dirty="0"/>
          </a:p>
          <a:p>
            <a:r>
              <a:rPr lang="en-US" sz="1600" b="1" dirty="0"/>
              <a:t>Outcome</a:t>
            </a:r>
            <a:endParaRPr lang="en-US" b="1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 err="1"/>
              <a:t>Semakin</a:t>
            </a:r>
            <a:r>
              <a:rPr lang="en-US" sz="1400" dirty="0"/>
              <a:t> </a:t>
            </a:r>
            <a:r>
              <a:rPr lang="en-US" sz="1400" dirty="0" err="1"/>
              <a:t>banyak</a:t>
            </a:r>
            <a:r>
              <a:rPr lang="en-US" sz="1400" dirty="0"/>
              <a:t> </a:t>
            </a:r>
            <a:r>
              <a:rPr lang="en-US" sz="1400" dirty="0" err="1"/>
              <a:t>jurnalis</a:t>
            </a:r>
            <a:r>
              <a:rPr lang="en-US" sz="1400" dirty="0"/>
              <a:t> yang </a:t>
            </a:r>
            <a:r>
              <a:rPr lang="en-US" sz="1400" dirty="0" err="1"/>
              <a:t>memahami</a:t>
            </a:r>
            <a:r>
              <a:rPr lang="en-US" sz="1400" dirty="0"/>
              <a:t> </a:t>
            </a:r>
            <a:r>
              <a:rPr lang="en-US" sz="1400" dirty="0" err="1"/>
              <a:t>variasi</a:t>
            </a:r>
            <a:r>
              <a:rPr lang="en-US" sz="1400" dirty="0"/>
              <a:t> </a:t>
            </a:r>
            <a:r>
              <a:rPr lang="en-US" sz="1400" dirty="0" err="1"/>
              <a:t>serta</a:t>
            </a:r>
            <a:r>
              <a:rPr lang="en-US" sz="1400" dirty="0"/>
              <a:t> </a:t>
            </a:r>
            <a:r>
              <a:rPr lang="en-US" sz="1400" dirty="0" err="1"/>
              <a:t>perbedaan</a:t>
            </a:r>
            <a:r>
              <a:rPr lang="en-US" sz="1400" dirty="0"/>
              <a:t> </a:t>
            </a:r>
            <a:r>
              <a:rPr lang="en-US" sz="1400" dirty="0" err="1"/>
              <a:t>berbagai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</a:t>
            </a:r>
            <a:r>
              <a:rPr lang="en-US" sz="1400" dirty="0" err="1"/>
              <a:t>serta</a:t>
            </a:r>
            <a:r>
              <a:rPr lang="en-US" sz="1400" dirty="0"/>
              <a:t> </a:t>
            </a:r>
            <a:r>
              <a:rPr lang="en-US" sz="1400" dirty="0" err="1"/>
              <a:t>layanan</a:t>
            </a:r>
            <a:r>
              <a:rPr lang="en-US" sz="1400" dirty="0"/>
              <a:t> BCA.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/>
              <a:t>Pengetahuan</a:t>
            </a:r>
            <a:r>
              <a:rPr lang="en-US" sz="1400" dirty="0"/>
              <a:t> dan </a:t>
            </a:r>
            <a:r>
              <a:rPr lang="en-US" sz="1400" dirty="0" err="1"/>
              <a:t>kesadaran</a:t>
            </a:r>
            <a:r>
              <a:rPr lang="en-US" sz="1400" dirty="0"/>
              <a:t> </a:t>
            </a:r>
            <a:r>
              <a:rPr lang="en-US" sz="1400" dirty="0" err="1"/>
              <a:t>jurnalis</a:t>
            </a:r>
            <a:r>
              <a:rPr lang="en-US" sz="1400" dirty="0"/>
              <a:t> </a:t>
            </a:r>
            <a:r>
              <a:rPr lang="en-US" sz="1400" dirty="0" err="1"/>
              <a:t>terkait</a:t>
            </a:r>
            <a:r>
              <a:rPr lang="en-US" sz="1400" dirty="0"/>
              <a:t> program </a:t>
            </a:r>
            <a:r>
              <a:rPr lang="en-US" sz="1400" dirty="0" err="1"/>
              <a:t>Bakti</a:t>
            </a:r>
            <a:r>
              <a:rPr lang="en-US" sz="1400" dirty="0"/>
              <a:t> BCA </a:t>
            </a:r>
            <a:r>
              <a:rPr lang="en-US" sz="1400" dirty="0" err="1"/>
              <a:t>semakin</a:t>
            </a:r>
            <a:r>
              <a:rPr lang="en-US" sz="1400" dirty="0"/>
              <a:t> </a:t>
            </a:r>
            <a:r>
              <a:rPr lang="en-US" sz="1400" dirty="0" err="1"/>
              <a:t>meningkat</a:t>
            </a:r>
            <a:r>
              <a:rPr lang="en-US" sz="14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/>
              <a:t>Jurnalis</a:t>
            </a:r>
            <a:r>
              <a:rPr lang="en-US" sz="1400" dirty="0"/>
              <a:t> </a:t>
            </a:r>
            <a:r>
              <a:rPr lang="en-US" sz="1400" dirty="0" err="1"/>
              <a:t>semakin</a:t>
            </a:r>
            <a:r>
              <a:rPr lang="en-US" sz="1400" dirty="0"/>
              <a:t> </a:t>
            </a:r>
            <a:r>
              <a:rPr lang="en-US" sz="1400" dirty="0" err="1"/>
              <a:t>memahami</a:t>
            </a:r>
            <a:r>
              <a:rPr lang="en-US" sz="1400" dirty="0"/>
              <a:t> </a:t>
            </a:r>
            <a:r>
              <a:rPr lang="en-US" sz="1400" dirty="0" err="1"/>
              <a:t>dampak</a:t>
            </a:r>
            <a:r>
              <a:rPr lang="en-US" sz="1400" dirty="0"/>
              <a:t> </a:t>
            </a:r>
            <a:r>
              <a:rPr lang="en-US" sz="1400" dirty="0" err="1"/>
              <a:t>digitalisasi</a:t>
            </a:r>
            <a:r>
              <a:rPr lang="en-US" sz="1400" dirty="0"/>
              <a:t> </a:t>
            </a:r>
            <a:r>
              <a:rPr lang="en-US" sz="1400" dirty="0" err="1"/>
              <a:t>terhadap</a:t>
            </a:r>
            <a:r>
              <a:rPr lang="en-US" sz="1400" dirty="0"/>
              <a:t> </a:t>
            </a:r>
            <a:r>
              <a:rPr lang="en-US" sz="1400" dirty="0" err="1"/>
              <a:t>operasional</a:t>
            </a:r>
            <a:r>
              <a:rPr lang="en-US" sz="1400" dirty="0"/>
              <a:t> </a:t>
            </a:r>
            <a:r>
              <a:rPr lang="en-US" sz="1400" dirty="0" err="1"/>
              <a:t>perbankan</a:t>
            </a:r>
            <a:r>
              <a:rPr lang="en-US" sz="14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/>
              <a:t>Meningkatkan</a:t>
            </a:r>
            <a:r>
              <a:rPr lang="en-US" sz="1400" dirty="0"/>
              <a:t> </a:t>
            </a:r>
            <a:r>
              <a:rPr lang="en-US" sz="1400" dirty="0" err="1"/>
              <a:t>pemahaman</a:t>
            </a:r>
            <a:r>
              <a:rPr lang="en-US" sz="1400" dirty="0"/>
              <a:t> </a:t>
            </a:r>
            <a:r>
              <a:rPr lang="en-US" sz="1400" dirty="0" err="1"/>
              <a:t>masyarakat</a:t>
            </a:r>
            <a:r>
              <a:rPr lang="en-US" sz="1400" dirty="0"/>
              <a:t> </a:t>
            </a:r>
            <a:r>
              <a:rPr lang="en-US" sz="1400" dirty="0" err="1"/>
              <a:t>terkait</a:t>
            </a:r>
            <a:r>
              <a:rPr lang="en-US" sz="1400" dirty="0"/>
              <a:t> </a:t>
            </a:r>
            <a:r>
              <a:rPr lang="en-US" sz="1400" dirty="0" err="1"/>
              <a:t>keseriusan</a:t>
            </a:r>
            <a:r>
              <a:rPr lang="en-US" sz="1400" dirty="0"/>
              <a:t> BCA </a:t>
            </a:r>
            <a:r>
              <a:rPr lang="en-US" sz="1400" dirty="0" err="1"/>
              <a:t>menjaga</a:t>
            </a:r>
            <a:r>
              <a:rPr lang="en-US" sz="1400" dirty="0"/>
              <a:t> dan </a:t>
            </a:r>
            <a:r>
              <a:rPr lang="en-US" sz="1400" dirty="0" err="1"/>
              <a:t>meningkatkan</a:t>
            </a:r>
            <a:r>
              <a:rPr lang="en-US" sz="1400" dirty="0"/>
              <a:t> </a:t>
            </a:r>
            <a:r>
              <a:rPr lang="en-US" sz="1400" dirty="0" err="1"/>
              <a:t>kualitas</a:t>
            </a:r>
            <a:r>
              <a:rPr lang="en-US" sz="1400" dirty="0"/>
              <a:t> </a:t>
            </a:r>
            <a:r>
              <a:rPr lang="en-US" sz="1400" dirty="0" err="1"/>
              <a:t>pengamanan</a:t>
            </a:r>
            <a:r>
              <a:rPr lang="en-US" sz="1400" dirty="0"/>
              <a:t> data </a:t>
            </a:r>
            <a:r>
              <a:rPr lang="en-US" sz="1400" dirty="0" err="1"/>
              <a:t>siber</a:t>
            </a:r>
            <a:r>
              <a:rPr lang="en-US" sz="1400" dirty="0"/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pPr marL="342900" indent="-342900">
              <a:buFont typeface="+mj-lt"/>
              <a:buAutoNum type="arabicPeriod"/>
            </a:pPr>
            <a:endParaRPr lang="en-US" sz="1600" dirty="0"/>
          </a:p>
          <a:p>
            <a:pPr marL="342900" indent="-342900">
              <a:buFont typeface="+mj-lt"/>
              <a:buAutoNum type="arabicPeriod"/>
            </a:pP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183A0970-6D5F-1157-08EF-7EC1F3B24C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538625"/>
              </p:ext>
            </p:extLst>
          </p:nvPr>
        </p:nvGraphicFramePr>
        <p:xfrm>
          <a:off x="928687" y="1010473"/>
          <a:ext cx="10334625" cy="464465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634775">
                  <a:extLst>
                    <a:ext uri="{9D8B030D-6E8A-4147-A177-3AD203B41FA5}">
                      <a16:colId xmlns:a16="http://schemas.microsoft.com/office/drawing/2014/main" val="1769938447"/>
                    </a:ext>
                  </a:extLst>
                </a:gridCol>
                <a:gridCol w="7699850">
                  <a:extLst>
                    <a:ext uri="{9D8B030D-6E8A-4147-A177-3AD203B41FA5}">
                      <a16:colId xmlns:a16="http://schemas.microsoft.com/office/drawing/2014/main" val="2181405197"/>
                    </a:ext>
                  </a:extLst>
                </a:gridCol>
              </a:tblGrid>
              <a:tr h="371733"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Topik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noProof="0" dirty="0" err="1">
                          <a:solidFill>
                            <a:schemeClr val="bg1"/>
                          </a:solidFill>
                          <a:latin typeface="Aptos"/>
                        </a:rPr>
                        <a:t>Tidak</a:t>
                      </a:r>
                      <a:r>
                        <a:rPr lang="en-US" sz="1600" b="1" i="0" u="none" strike="noStrike" noProof="0" dirty="0">
                          <a:solidFill>
                            <a:schemeClr val="bg1"/>
                          </a:solidFill>
                          <a:latin typeface="Aptos"/>
                        </a:rPr>
                        <a:t> </a:t>
                      </a:r>
                      <a:r>
                        <a:rPr lang="en-US" sz="1600" b="1" i="0" u="none" strike="noStrike" noProof="0" dirty="0" err="1">
                          <a:solidFill>
                            <a:schemeClr val="bg1"/>
                          </a:solidFill>
                          <a:latin typeface="Aptos"/>
                        </a:rPr>
                        <a:t>Cuma</a:t>
                      </a:r>
                      <a:r>
                        <a:rPr lang="en-US" sz="1600" b="1" i="0" u="none" strike="noStrike" noProof="0" dirty="0">
                          <a:solidFill>
                            <a:schemeClr val="bg1"/>
                          </a:solidFill>
                          <a:latin typeface="Aptos"/>
                        </a:rPr>
                        <a:t> </a:t>
                      </a:r>
                      <a:r>
                        <a:rPr lang="en-US" sz="1600" b="1" i="0" u="none" strike="noStrike" noProof="0" dirty="0" err="1">
                          <a:solidFill>
                            <a:schemeClr val="bg1"/>
                          </a:solidFill>
                          <a:latin typeface="Aptos"/>
                        </a:rPr>
                        <a:t>Kredit</a:t>
                      </a:r>
                      <a:r>
                        <a:rPr lang="en-US" sz="1600" b="1" i="0" u="none" strike="noStrike" noProof="0" dirty="0">
                          <a:solidFill>
                            <a:schemeClr val="bg1"/>
                          </a:solidFill>
                          <a:latin typeface="Aptos"/>
                        </a:rPr>
                        <a:t> UMKM, Ini </a:t>
                      </a:r>
                      <a:r>
                        <a:rPr lang="en-US" sz="1600" b="1" i="0" u="none" strike="noStrike" noProof="0" dirty="0" err="1">
                          <a:solidFill>
                            <a:schemeClr val="bg1"/>
                          </a:solidFill>
                          <a:latin typeface="Aptos"/>
                        </a:rPr>
                        <a:t>Dukungan</a:t>
                      </a:r>
                      <a:r>
                        <a:rPr lang="en-US" sz="1600" b="1" i="0" u="none" strike="noStrike" noProof="0" dirty="0">
                          <a:solidFill>
                            <a:schemeClr val="bg1"/>
                          </a:solidFill>
                          <a:latin typeface="Aptos"/>
                        </a:rPr>
                        <a:t> BCA </a:t>
                      </a:r>
                      <a:r>
                        <a:rPr lang="en-US" sz="1600" b="1" i="0" u="none" strike="noStrike" noProof="0" dirty="0" err="1">
                          <a:solidFill>
                            <a:schemeClr val="bg1"/>
                          </a:solidFill>
                          <a:latin typeface="Aptos"/>
                        </a:rPr>
                        <a:t>Bagi</a:t>
                      </a:r>
                      <a:r>
                        <a:rPr lang="en-US" sz="1600" b="1" i="0" u="none" strike="noStrike" noProof="0" dirty="0">
                          <a:solidFill>
                            <a:schemeClr val="bg1"/>
                          </a:solidFill>
                          <a:latin typeface="Aptos"/>
                        </a:rPr>
                        <a:t> </a:t>
                      </a:r>
                      <a:r>
                        <a:rPr lang="en-US" sz="1600" b="1" i="0" u="none" strike="noStrike" noProof="0" dirty="0" err="1">
                          <a:solidFill>
                            <a:schemeClr val="bg1"/>
                          </a:solidFill>
                          <a:latin typeface="Aptos"/>
                        </a:rPr>
                        <a:t>Pelaku</a:t>
                      </a:r>
                      <a:r>
                        <a:rPr lang="en-US" sz="1600" b="1" i="0" u="none" strike="noStrike" noProof="0" dirty="0">
                          <a:solidFill>
                            <a:schemeClr val="bg1"/>
                          </a:solidFill>
                          <a:latin typeface="Aptos"/>
                        </a:rPr>
                        <a:t> </a:t>
                      </a:r>
                      <a:r>
                        <a:rPr lang="en-US" sz="1600" b="1" i="0" u="none" strike="noStrike" noProof="0" dirty="0" err="1">
                          <a:solidFill>
                            <a:schemeClr val="bg1"/>
                          </a:solidFill>
                          <a:latin typeface="Aptos"/>
                        </a:rPr>
                        <a:t>Usaha</a:t>
                      </a:r>
                      <a:r>
                        <a:rPr lang="en-US" sz="1600" b="1" i="0" u="none" strike="noStrike" noProof="0" dirty="0">
                          <a:solidFill>
                            <a:schemeClr val="bg1"/>
                          </a:solidFill>
                          <a:latin typeface="Aptos"/>
                        </a:rPr>
                        <a:t> </a:t>
                      </a:r>
                      <a:r>
                        <a:rPr lang="en-US" sz="1600" b="1" i="0" u="none" strike="noStrike" noProof="0" dirty="0" err="1">
                          <a:solidFill>
                            <a:schemeClr val="bg1"/>
                          </a:solidFill>
                          <a:latin typeface="Aptos"/>
                        </a:rPr>
                        <a:t>Lokal</a:t>
                      </a:r>
                      <a:r>
                        <a:rPr lang="en-US" sz="1600" b="1" i="0" u="none" strike="noStrike" noProof="0" dirty="0">
                          <a:solidFill>
                            <a:schemeClr val="bg1"/>
                          </a:solidFill>
                          <a:latin typeface="Aptos"/>
                        </a:rPr>
                        <a:t>!</a:t>
                      </a:r>
                      <a:endParaRPr lang="id-ID" sz="16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483272"/>
                  </a:ext>
                </a:extLst>
              </a:tr>
              <a:tr h="371733"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Narasumber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Pak</a:t>
                      </a:r>
                      <a:r>
                        <a:rPr lang="en-US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en-US" sz="1600" dirty="0" err="1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Tjoeng</a:t>
                      </a:r>
                      <a:r>
                        <a:rPr lang="en-US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en-US" sz="1600" dirty="0" err="1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Haryanto</a:t>
                      </a:r>
                      <a:r>
                        <a:rPr lang="en-US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(DBKM) dan </a:t>
                      </a:r>
                      <a:r>
                        <a:rPr lang="en-US" sz="1600" dirty="0" err="1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Ibu</a:t>
                      </a:r>
                      <a:r>
                        <a:rPr lang="en-US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Esther </a:t>
                      </a:r>
                      <a:r>
                        <a:rPr lang="en-US" sz="1600" dirty="0" err="1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Meliana</a:t>
                      </a:r>
                      <a:r>
                        <a:rPr lang="en-US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(DST)</a:t>
                      </a:r>
                      <a:endParaRPr lang="id-ID" sz="1600" dirty="0">
                        <a:latin typeface="+mn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446744"/>
                  </a:ext>
                </a:extLst>
              </a:tr>
              <a:tr h="733282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Talking points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b="1" u="none" strike="noStrike" dirty="0">
                          <a:effectLst/>
                          <a:latin typeface="+mn-lt"/>
                          <a:ea typeface="Calibri"/>
                        </a:rPr>
                        <a:t>(UNTUK DBKM)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Memaparkan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pencapaian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kredit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UMKM BCA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di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2024</a:t>
                      </a: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b="1" u="none" strike="noStrike" dirty="0">
                          <a:effectLst/>
                          <a:latin typeface="+mn-lt"/>
                          <a:ea typeface="Calibri"/>
                        </a:rPr>
                        <a:t>(UNTUK DBKM)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Menjelaskan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persebaran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sektor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usaha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dari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penyaluran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kredit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UMKM</a:t>
                      </a:r>
                      <a:endParaRPr lang="en-US" sz="1400" b="1" u="none" strike="noStrike" dirty="0">
                        <a:effectLst/>
                        <a:latin typeface="+mn-lt"/>
                        <a:ea typeface="Calibri"/>
                      </a:endParaRP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b="1" u="none" strike="noStrike" dirty="0">
                          <a:effectLst/>
                          <a:latin typeface="+mn-lt"/>
                          <a:ea typeface="Calibri"/>
                        </a:rPr>
                        <a:t>(UNTUK DBKM)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Memaparkan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pencapaian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KUR BCA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di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2024</a:t>
                      </a: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b="1" u="none" strike="noStrike" dirty="0">
                          <a:effectLst/>
                          <a:latin typeface="+mn-lt"/>
                          <a:ea typeface="Calibri"/>
                        </a:rPr>
                        <a:t>(UNTUK  DBKM)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Menjelaskan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strategi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BCA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untuk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mendorong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kredit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UMKM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di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2025,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termasuk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KUR</a:t>
                      </a: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b="1" u="none" strike="noStrike" dirty="0">
                          <a:effectLst/>
                          <a:latin typeface="+mn-lt"/>
                          <a:ea typeface="Calibri"/>
                        </a:rPr>
                        <a:t>(UNTUK DST)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Menjelaskan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tentang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inovasi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aplikasi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Merchant BCA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untuk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memberdayakan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pelaku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usaha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lokal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,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beserta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fitur-fitur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unggulannya</a:t>
                      </a:r>
                      <a:endParaRPr lang="en-US" sz="1400" b="0" u="none" strike="noStrike" dirty="0">
                        <a:effectLst/>
                        <a:latin typeface="+mn-lt"/>
                        <a:ea typeface="Calibri"/>
                      </a:endParaRP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b="1" u="none" strike="noStrike" dirty="0">
                          <a:effectLst/>
                          <a:latin typeface="+mn-lt"/>
                          <a:ea typeface="Calibri"/>
                        </a:rPr>
                        <a:t>(UNTUK DST)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Memaparkan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inovasi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terbaru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seperti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fitur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i="1" u="none" strike="noStrike" dirty="0">
                          <a:effectLst/>
                          <a:latin typeface="+mn-lt"/>
                          <a:ea typeface="Calibri"/>
                        </a:rPr>
                        <a:t>Multi Settlement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transaksi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QRIS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bagi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pelaku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usaha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UMi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,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layanan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API QRIS, QRIS CPM,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hingga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perluasan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EDC APOS BCA,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termasuk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manfaatnya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bagi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pelaku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usaha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lokal</a:t>
                      </a:r>
                      <a:endParaRPr lang="en-US" sz="1400" b="0" u="none" strike="noStrike" dirty="0">
                        <a:effectLst/>
                        <a:latin typeface="+mn-lt"/>
                        <a:ea typeface="Calibri"/>
                      </a:endParaRP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b="1" u="none" strike="noStrike" dirty="0">
                          <a:effectLst/>
                          <a:latin typeface="+mn-lt"/>
                          <a:ea typeface="Calibri"/>
                        </a:rPr>
                        <a:t>(UNTUK DST)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Menguraikan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data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terkini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terkait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jumlah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merchant EDC dan QRIS BCA,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beserta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Calibri"/>
                        </a:rPr>
                        <a:t>pertumbuhannya</a:t>
                      </a:r>
                      <a:endParaRPr lang="en-US" sz="1400" b="1" u="none" strike="noStrike" dirty="0">
                        <a:effectLst/>
                        <a:latin typeface="+mn-lt"/>
                        <a:ea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944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824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183A0970-6D5F-1157-08EF-7EC1F3B24C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4863144"/>
              </p:ext>
            </p:extLst>
          </p:nvPr>
        </p:nvGraphicFramePr>
        <p:xfrm>
          <a:off x="928687" y="1010473"/>
          <a:ext cx="10334625" cy="528473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634775">
                  <a:extLst>
                    <a:ext uri="{9D8B030D-6E8A-4147-A177-3AD203B41FA5}">
                      <a16:colId xmlns:a16="http://schemas.microsoft.com/office/drawing/2014/main" val="1769938447"/>
                    </a:ext>
                  </a:extLst>
                </a:gridCol>
                <a:gridCol w="7699850">
                  <a:extLst>
                    <a:ext uri="{9D8B030D-6E8A-4147-A177-3AD203B41FA5}">
                      <a16:colId xmlns:a16="http://schemas.microsoft.com/office/drawing/2014/main" val="2181405197"/>
                    </a:ext>
                  </a:extLst>
                </a:gridCol>
              </a:tblGrid>
              <a:tr h="371733"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Topik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Bukti </a:t>
                      </a:r>
                      <a:r>
                        <a:rPr lang="en-US" sz="1600" err="1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Bakti</a:t>
                      </a:r>
                      <a:r>
                        <a:rPr lang="en-US" sz="160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BCA </a:t>
                      </a:r>
                      <a:r>
                        <a:rPr lang="en-US" sz="1600" err="1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rajut</a:t>
                      </a:r>
                      <a:r>
                        <a:rPr lang="en-US" sz="160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en-US" sz="1600" err="1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kolaborasi</a:t>
                      </a:r>
                      <a:r>
                        <a:rPr lang="en-US" sz="160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UMKM &amp; </a:t>
                      </a:r>
                      <a:r>
                        <a:rPr lang="en-US" sz="1600" err="1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pengrajin</a:t>
                      </a:r>
                      <a:r>
                        <a:rPr lang="en-US" sz="160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en-US" sz="1600" err="1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lokal</a:t>
                      </a:r>
                      <a:endParaRPr lang="en-US" sz="16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483272"/>
                  </a:ext>
                </a:extLst>
              </a:tr>
              <a:tr h="371733"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Narasumber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Hera F </a:t>
                      </a:r>
                      <a:r>
                        <a:rPr lang="en-US" sz="1600" b="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Haryn</a:t>
                      </a:r>
                      <a:r>
                        <a:rPr lang="en-US" sz="16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 Happy Salma</a:t>
                      </a:r>
                      <a:endParaRPr lang="id-ID" sz="1600" b="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446744"/>
                  </a:ext>
                </a:extLst>
              </a:tr>
              <a:tr h="733282">
                <a:tc>
                  <a:txBody>
                    <a:bodyPr/>
                    <a:lstStyle/>
                    <a:p>
                      <a:r>
                        <a:rPr lang="en-US" sz="1600">
                          <a:latin typeface="+mj-lt"/>
                        </a:rPr>
                        <a:t>Talking points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Menjelaskan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tentang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Bakti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BCA,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termasuk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pilar-pilar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Bakti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BCA;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Membahas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pilar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Bakti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BCA,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termasuk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tujuan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memberdayakan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komunitas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dan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pelaku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usaha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lokal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Memaparkan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program-program yang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telah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dilakukan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Bakti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BCA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memberdayakan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komunitas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dan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pelaku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usaha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lokal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mencakup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pembinaan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wisata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perluasan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akses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pasar,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sertifikasi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halal, dan workshop UMKM Go Export);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Menjelaskan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tujuan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Bakti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BCA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berkolaborasi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Tulola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khususnya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memberdayakan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pengrajin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lokal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Taro;</a:t>
                      </a:r>
                      <a:endParaRPr lang="en-US" sz="1400" b="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(UNTUK HAPPY SALMA)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Menjelaskan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tentang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brand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TULOLA, dan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visi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serta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diusung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oleh </a:t>
                      </a:r>
                      <a:r>
                        <a:rPr lang="en-US" sz="1400" i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brand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TULOLA;</a:t>
                      </a:r>
                      <a:endParaRPr lang="en-US" sz="1400" b="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(UNTUK HAPPY SALMA)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Memaparkan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alasan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berkolaborasi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Bakti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BCA,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serta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saja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bentuk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kerja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dilakukan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en-US" sz="1400" b="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(UNTUK HAPPY SALMA)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Menyampaikan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opini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terkait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kualitas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karya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pengrajin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Taro;</a:t>
                      </a:r>
                      <a:endParaRPr lang="en-US" sz="1400" b="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(UNTUK HAPPY SALMA) </a:t>
                      </a:r>
                      <a:r>
                        <a:rPr lang="en-US" sz="140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Menyampaikan</a:t>
                      </a: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harapan</a:t>
                      </a: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terkait</a:t>
                      </a: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program </a:t>
                      </a:r>
                      <a:r>
                        <a:rPr lang="en-US" sz="140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Bakti</a:t>
                      </a: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BCA</a:t>
                      </a:r>
                      <a:endParaRPr lang="id-ID" sz="1400" u="none" strike="noStrike">
                        <a:effectLst/>
                        <a:latin typeface="+mn-lt"/>
                        <a:ea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944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462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183A0970-6D5F-1157-08EF-7EC1F3B24C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2301485"/>
              </p:ext>
            </p:extLst>
          </p:nvPr>
        </p:nvGraphicFramePr>
        <p:xfrm>
          <a:off x="928687" y="532651"/>
          <a:ext cx="10334625" cy="592481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634775">
                  <a:extLst>
                    <a:ext uri="{9D8B030D-6E8A-4147-A177-3AD203B41FA5}">
                      <a16:colId xmlns:a16="http://schemas.microsoft.com/office/drawing/2014/main" val="1769938447"/>
                    </a:ext>
                  </a:extLst>
                </a:gridCol>
                <a:gridCol w="7699850">
                  <a:extLst>
                    <a:ext uri="{9D8B030D-6E8A-4147-A177-3AD203B41FA5}">
                      <a16:colId xmlns:a16="http://schemas.microsoft.com/office/drawing/2014/main" val="2181405197"/>
                    </a:ext>
                  </a:extLst>
                </a:gridCol>
              </a:tblGrid>
              <a:tr h="371733"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Topik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Cara BCA </a:t>
                      </a:r>
                      <a:r>
                        <a:rPr lang="en-US" sz="1600" dirty="0" err="1">
                          <a:latin typeface="+mn-lt"/>
                        </a:rPr>
                        <a:t>Mengantisipasi</a:t>
                      </a:r>
                      <a:r>
                        <a:rPr lang="en-US" sz="1600" dirty="0"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latin typeface="+mn-lt"/>
                        </a:rPr>
                        <a:t>Berbagai</a:t>
                      </a:r>
                      <a:r>
                        <a:rPr lang="en-US" sz="1600" dirty="0"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latin typeface="+mn-lt"/>
                        </a:rPr>
                        <a:t>Kejahatan</a:t>
                      </a:r>
                      <a:r>
                        <a:rPr lang="en-US" sz="1600" dirty="0">
                          <a:latin typeface="+mn-lt"/>
                        </a:rPr>
                        <a:t> Siber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483272"/>
                  </a:ext>
                </a:extLst>
              </a:tr>
              <a:tr h="371733"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Narasumber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David Formula (DTI) dan </a:t>
                      </a:r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Adrianus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Wagimin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(Halo BCA)</a:t>
                      </a:r>
                      <a:endParaRPr lang="id-ID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446744"/>
                  </a:ext>
                </a:extLst>
              </a:tr>
              <a:tr h="733282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Talking points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(UNTUK DTI)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Memaparkan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sekilas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terkait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kejahatan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siber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 Indonesia,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termasuk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jika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 engineering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masih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menjadi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jenis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kejahatan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siber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mendominasi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 DTI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Menjabarkan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upaya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saja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telah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dilakukan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BCA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mengantisipasi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kejahatan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siber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terutama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menjaga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keamanan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data dan dana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nasabah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bisa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dielaborasi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terkait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teknologi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serta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sertifikasi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sudah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dimiliki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BCA);</a:t>
                      </a:r>
                      <a:endParaRPr lang="en-US" sz="14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(UNTUK DTI) 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Capex BCA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diketahui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sebagian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besar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digunakan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penguatan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IT.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Menjelaskan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secara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brief,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saja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alokasi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belanja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IT yang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dilakukan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oleh BCA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menjaga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keamanan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data dan dana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nasabah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termasuk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misalnya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menambah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data center baru;</a:t>
                      </a:r>
                      <a:endParaRPr lang="en-US" sz="14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="1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(UNTUK HALO BCA)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Menjelaskan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terkait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modus yang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sering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dikeluhkan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nasabah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melalui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Halo BCA,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termasuk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misalnya</a:t>
                      </a:r>
                      <a:r>
                        <a:rPr lang="en-US" sz="1400" b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modus </a:t>
                      </a:r>
                      <a:r>
                        <a:rPr lang="en-US" sz="1400" b="0" i="1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pishing</a:t>
                      </a:r>
                      <a:r>
                        <a:rPr lang="en-US" sz="1400" b="0" i="1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/social engineering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terkini</a:t>
                      </a:r>
                      <a:endParaRPr lang="en-US" sz="1400" b="0" i="0" u="none" strike="noStrike" dirty="0">
                        <a:effectLst/>
                        <a:latin typeface="+mn-lt"/>
                        <a:ea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(UNTUK HALO BCA)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Menjelaskan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secara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i="1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brief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,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bagaimana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upaya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Halo BCA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untuk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membantu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nasabah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yang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menjadi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korban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modus </a:t>
                      </a:r>
                      <a:r>
                        <a:rPr lang="en-US" sz="1400" b="0" i="1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pishing</a:t>
                      </a:r>
                      <a:r>
                        <a:rPr lang="en-US" sz="1400" b="0" i="1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/social engineering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(UNTUK HALO BCA)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Memberikan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tips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bagi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nasabah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supaya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terhindar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dari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i="1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social engineering/</a:t>
                      </a:r>
                      <a:r>
                        <a:rPr lang="en-US" sz="1400" b="0" i="1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pishing</a:t>
                      </a:r>
                      <a:endParaRPr lang="en-US" sz="1400" b="0" i="1" u="none" strike="noStrike" dirty="0">
                        <a:effectLst/>
                        <a:latin typeface="+mn-lt"/>
                        <a:ea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(UNTUK HALO BCA)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Menjelaskan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secara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i="1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brief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tentang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aplikasi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Halo BCA,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sekaligus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inovasi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terbarunya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(</a:t>
                      </a:r>
                      <a:r>
                        <a:rPr lang="en-US" sz="1400" b="0" i="1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tracking </a:t>
                      </a:r>
                      <a:r>
                        <a:rPr lang="en-US" sz="1400" b="0" i="1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keluhan</a:t>
                      </a:r>
                      <a:r>
                        <a:rPr lang="en-US" sz="1400" b="0" i="1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  <a:r>
                        <a:rPr lang="en-US" sz="1400" b="0" i="1" u="none" strike="noStrike" dirty="0" err="1">
                          <a:effectLst/>
                          <a:latin typeface="+mn-lt"/>
                          <a:ea typeface="Arial" panose="020B0604020202020204" pitchFamily="34" charset="0"/>
                        </a:rPr>
                        <a:t>nasabah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Arial" panose="020B0604020202020204" pitchFamily="34" charset="0"/>
                        </a:rPr>
                        <a:t>).</a:t>
                      </a:r>
                      <a:endParaRPr lang="id-ID" sz="1400" b="1" i="1" u="none" strike="noStrike" dirty="0">
                        <a:effectLst/>
                        <a:latin typeface="+mn-lt"/>
                        <a:ea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944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4354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183A0970-6D5F-1157-08EF-7EC1F3B24C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2628699"/>
              </p:ext>
            </p:extLst>
          </p:nvPr>
        </p:nvGraphicFramePr>
        <p:xfrm>
          <a:off x="928687" y="362900"/>
          <a:ext cx="10334625" cy="613219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634775">
                  <a:extLst>
                    <a:ext uri="{9D8B030D-6E8A-4147-A177-3AD203B41FA5}">
                      <a16:colId xmlns:a16="http://schemas.microsoft.com/office/drawing/2014/main" val="1769938447"/>
                    </a:ext>
                  </a:extLst>
                </a:gridCol>
                <a:gridCol w="7699850">
                  <a:extLst>
                    <a:ext uri="{9D8B030D-6E8A-4147-A177-3AD203B41FA5}">
                      <a16:colId xmlns:a16="http://schemas.microsoft.com/office/drawing/2014/main" val="2181405197"/>
                    </a:ext>
                  </a:extLst>
                </a:gridCol>
              </a:tblGrid>
              <a:tr h="371733"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Topik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+mn-lt"/>
                        </a:rPr>
                        <a:t>Market Outlook 2025: Trump Effect, </a:t>
                      </a:r>
                      <a:r>
                        <a:rPr lang="en-US" sz="1600" err="1">
                          <a:latin typeface="+mn-lt"/>
                        </a:rPr>
                        <a:t>potensi</a:t>
                      </a:r>
                      <a:r>
                        <a:rPr lang="en-US" sz="1600">
                          <a:latin typeface="+mn-lt"/>
                        </a:rPr>
                        <a:t> </a:t>
                      </a:r>
                      <a:r>
                        <a:rPr lang="en-US" sz="1600" err="1">
                          <a:latin typeface="+mn-lt"/>
                        </a:rPr>
                        <a:t>perang</a:t>
                      </a:r>
                      <a:r>
                        <a:rPr lang="en-US" sz="1600">
                          <a:latin typeface="+mn-lt"/>
                        </a:rPr>
                        <a:t> </a:t>
                      </a:r>
                      <a:r>
                        <a:rPr lang="en-US" sz="1600" err="1">
                          <a:latin typeface="+mn-lt"/>
                        </a:rPr>
                        <a:t>dagang</a:t>
                      </a:r>
                      <a:r>
                        <a:rPr lang="en-US" sz="1600">
                          <a:latin typeface="+mn-lt"/>
                        </a:rPr>
                        <a:t>, dan </a:t>
                      </a:r>
                      <a:r>
                        <a:rPr lang="en-US" sz="1600" err="1">
                          <a:latin typeface="+mn-lt"/>
                        </a:rPr>
                        <a:t>peluang</a:t>
                      </a:r>
                      <a:r>
                        <a:rPr lang="en-US" sz="1600">
                          <a:latin typeface="+mn-lt"/>
                        </a:rPr>
                        <a:t> Indonesia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483272"/>
                  </a:ext>
                </a:extLst>
              </a:tr>
              <a:tr h="371733"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Narasumber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David </a:t>
                      </a:r>
                      <a:r>
                        <a:rPr lang="en-US" sz="1600" b="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Sumual</a:t>
                      </a:r>
                      <a:r>
                        <a:rPr lang="en-US" sz="16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(REI) dan Andre Benas (Head of Research BCA </a:t>
                      </a:r>
                      <a:r>
                        <a:rPr lang="en-US" sz="1600" b="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Sekuritas</a:t>
                      </a:r>
                      <a:r>
                        <a:rPr lang="en-US" sz="16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id-ID" sz="1400" b="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446744"/>
                  </a:ext>
                </a:extLst>
              </a:tr>
              <a:tr h="733282">
                <a:tc>
                  <a:txBody>
                    <a:bodyPr/>
                    <a:lstStyle/>
                    <a:p>
                      <a:r>
                        <a:rPr lang="en-US" sz="1600">
                          <a:latin typeface="+mj-lt"/>
                        </a:rPr>
                        <a:t>Talking points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Memaparkan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kondisi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makroekonomi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saat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memasuki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tahun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2025,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baik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global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maupun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domestik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id-ID" sz="14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Memaparkan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proyeksi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makrekonomi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hingga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akhir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tahun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2025),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baik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global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maupun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domestik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id-ID" sz="14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Menjelaskan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sektor-sektor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ekonomi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saja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diprediksi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menjadi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pendorong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bagi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perekonomian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domestik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Sebaliknya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sektor-sektor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ekonomi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saja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400" i="1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cukup</a:t>
                      </a:r>
                      <a:r>
                        <a:rPr lang="en-US" sz="1400" i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challenging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id-ID" sz="14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Memaparkan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peluang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dan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tantangan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sektor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perbankan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Indonesia di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tahun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2025, di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tengah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pemangkasan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suku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bunga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acuan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Bank Indonesia;</a:t>
                      </a:r>
                      <a:endParaRPr lang="id-ID" sz="14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 BCA SEKURITAS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Mengulas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sektor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saham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mana yang </a:t>
                      </a:r>
                      <a:r>
                        <a:rPr lang="en-US" sz="1400" i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underperformed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pada 2024, dan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apakah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peluang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rebound di 2025.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Sebaliknya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sektor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saham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mana yang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performanya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relatif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baik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pada 2024;</a:t>
                      </a:r>
                      <a:endParaRPr lang="id-ID" sz="14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(UNTUK BCA SEKURITAS)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Memaparkan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sektor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saham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bisa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menjadi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andalan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investor pada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tahun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2025;</a:t>
                      </a:r>
                      <a:endParaRPr lang="id-ID" sz="14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(UNTUK BCA SEKURITAS)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Memberikan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tips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bagi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investor agar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mendapatkan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imbal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hasil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optimal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investasinya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 pasar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saham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id-ID" sz="14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(UNTUK BCA SEKURITAS)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Mempromosikan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secara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brief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aplikasi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BCA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Sekuritas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terbaru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id-ID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944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4495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183A0970-6D5F-1157-08EF-7EC1F3B24C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5409988"/>
              </p:ext>
            </p:extLst>
          </p:nvPr>
        </p:nvGraphicFramePr>
        <p:xfrm>
          <a:off x="928687" y="1906774"/>
          <a:ext cx="10334625" cy="304445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634775">
                  <a:extLst>
                    <a:ext uri="{9D8B030D-6E8A-4147-A177-3AD203B41FA5}">
                      <a16:colId xmlns:a16="http://schemas.microsoft.com/office/drawing/2014/main" val="1769938447"/>
                    </a:ext>
                  </a:extLst>
                </a:gridCol>
                <a:gridCol w="7699850">
                  <a:extLst>
                    <a:ext uri="{9D8B030D-6E8A-4147-A177-3AD203B41FA5}">
                      <a16:colId xmlns:a16="http://schemas.microsoft.com/office/drawing/2014/main" val="2181405197"/>
                    </a:ext>
                  </a:extLst>
                </a:gridCol>
              </a:tblGrid>
              <a:tr h="371733"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Topik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latin typeface="+mn-lt"/>
                          <a:sym typeface="Montserrat"/>
                        </a:rPr>
                        <a:t>Peluang</a:t>
                      </a:r>
                      <a:r>
                        <a:rPr lang="en-US" sz="1600" dirty="0">
                          <a:latin typeface="+mn-lt"/>
                          <a:sym typeface="Montserrat"/>
                        </a:rPr>
                        <a:t> dan </a:t>
                      </a:r>
                      <a:r>
                        <a:rPr lang="en-US" sz="1600" dirty="0" err="1">
                          <a:latin typeface="+mn-lt"/>
                          <a:sym typeface="Montserrat"/>
                        </a:rPr>
                        <a:t>tantangan</a:t>
                      </a:r>
                      <a:r>
                        <a:rPr lang="en-US" sz="1600" dirty="0">
                          <a:latin typeface="+mn-lt"/>
                          <a:sym typeface="Montserrat"/>
                        </a:rPr>
                        <a:t> </a:t>
                      </a:r>
                      <a:r>
                        <a:rPr lang="en-US" sz="1600" dirty="0" err="1">
                          <a:latin typeface="+mn-lt"/>
                          <a:sym typeface="Montserrat"/>
                        </a:rPr>
                        <a:t>bisnis</a:t>
                      </a:r>
                      <a:r>
                        <a:rPr lang="en-US" sz="1600" dirty="0">
                          <a:latin typeface="+mn-lt"/>
                          <a:sym typeface="Montserrat"/>
                        </a:rPr>
                        <a:t> </a:t>
                      </a:r>
                      <a:r>
                        <a:rPr lang="en-US" sz="1600" dirty="0" err="1">
                          <a:latin typeface="+mn-lt"/>
                          <a:sym typeface="Montserrat"/>
                        </a:rPr>
                        <a:t>asuransi</a:t>
                      </a:r>
                      <a:r>
                        <a:rPr lang="en-US" sz="1600" dirty="0">
                          <a:latin typeface="+mn-lt"/>
                          <a:sym typeface="Montserrat"/>
                        </a:rPr>
                        <a:t> </a:t>
                      </a:r>
                      <a:r>
                        <a:rPr lang="en-US" sz="1600" dirty="0" err="1">
                          <a:latin typeface="+mn-lt"/>
                          <a:sym typeface="Montserrat"/>
                        </a:rPr>
                        <a:t>sepanjang</a:t>
                      </a:r>
                      <a:r>
                        <a:rPr lang="en-US" sz="1600" dirty="0">
                          <a:latin typeface="+mn-lt"/>
                          <a:sym typeface="Montserrat"/>
                        </a:rPr>
                        <a:t> 2025</a:t>
                      </a:r>
                      <a:endParaRPr lang="id-ID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483272"/>
                  </a:ext>
                </a:extLst>
              </a:tr>
              <a:tr h="371733"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Narasumber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Direktur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BCA Life dan </a:t>
                      </a:r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BCAinsurance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446744"/>
                  </a:ext>
                </a:extLst>
              </a:tr>
              <a:tr h="733282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Talking points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Menjelaskan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bagaimana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performa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asuransi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pada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tahun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2024,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baik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asuransi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jiwa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maupun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asuransi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umum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endParaRPr lang="id-ID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Menguraikan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peluang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asuransi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pada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tahun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2025,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baik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asuransi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jiwa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maupun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asuransi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umum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id-ID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Memaparkan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highlight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pencapaian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kinerja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BCA Life dan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BCAinsurance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pada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tahun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2024;</a:t>
                      </a:r>
                      <a:endParaRPr lang="id-ID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Menguraikan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inovasi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terbaru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BCA Life dan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BCAinsurance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id-ID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Menjelaskan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promo di BCA Life dan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BCAinsurance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selama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gelaran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BCA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Expoversary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2025</a:t>
                      </a:r>
                      <a:endParaRPr lang="id-ID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944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131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183A0970-6D5F-1157-08EF-7EC1F3B24C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727666"/>
              </p:ext>
            </p:extLst>
          </p:nvPr>
        </p:nvGraphicFramePr>
        <p:xfrm>
          <a:off x="928687" y="1746754"/>
          <a:ext cx="10334625" cy="336449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634775">
                  <a:extLst>
                    <a:ext uri="{9D8B030D-6E8A-4147-A177-3AD203B41FA5}">
                      <a16:colId xmlns:a16="http://schemas.microsoft.com/office/drawing/2014/main" val="1769938447"/>
                    </a:ext>
                  </a:extLst>
                </a:gridCol>
                <a:gridCol w="7699850">
                  <a:extLst>
                    <a:ext uri="{9D8B030D-6E8A-4147-A177-3AD203B41FA5}">
                      <a16:colId xmlns:a16="http://schemas.microsoft.com/office/drawing/2014/main" val="2181405197"/>
                    </a:ext>
                  </a:extLst>
                </a:gridCol>
              </a:tblGrid>
              <a:tr h="371733"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Topik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>
                          <a:latin typeface="+mn-lt"/>
                        </a:rPr>
                        <a:t>Kinerja BCA Syariah pada 2024</a:t>
                      </a:r>
                      <a:endParaRPr lang="en-US" sz="16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483272"/>
                  </a:ext>
                </a:extLst>
              </a:tr>
              <a:tr h="371733"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Narasumber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Direktur</a:t>
                      </a:r>
                      <a:r>
                        <a:rPr lang="en-US" sz="16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BCA Syariah</a:t>
                      </a:r>
                      <a:endParaRPr lang="id-ID" sz="1400" b="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446744"/>
                  </a:ext>
                </a:extLst>
              </a:tr>
              <a:tr h="733282">
                <a:tc>
                  <a:txBody>
                    <a:bodyPr/>
                    <a:lstStyle/>
                    <a:p>
                      <a:r>
                        <a:rPr lang="en-US" sz="1600">
                          <a:latin typeface="+mj-lt"/>
                        </a:rPr>
                        <a:t>Talking points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Menjelaskan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highlight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kinerja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BCA Syariah pada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tahun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2024,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baik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penghimpunan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DPK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maupun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pembiayaan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id-ID" sz="14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Menjelaskan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secara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brief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strategi BCA Syariah pada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tahun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2025;</a:t>
                      </a:r>
                      <a:endParaRPr lang="id-ID" sz="14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Menguraikan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inovasi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dan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layanan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telah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dilakukan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BCA Syariah;</a:t>
                      </a:r>
                      <a:endParaRPr lang="id-ID" sz="14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Menjelaskan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bagaimana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dampak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bisnis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peluncuran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aplikasi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mobile banking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terbaru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BCA Syariah;</a:t>
                      </a:r>
                      <a:endParaRPr lang="id-ID" sz="14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Menguraikan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serta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potensi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industri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perbankan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syariah,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khususnya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pada </a:t>
                      </a:r>
                      <a:r>
                        <a:rPr lang="en-US" sz="14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tahun</a:t>
                      </a:r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2025;</a:t>
                      </a:r>
                      <a:endParaRPr lang="id-ID" sz="14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40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Menjelaskan</a:t>
                      </a: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peluang</a:t>
                      </a: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bagi</a:t>
                      </a: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BCA Syariah </a:t>
                      </a:r>
                      <a:r>
                        <a:rPr lang="en-US" sz="140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bisnis</a:t>
                      </a: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emas</a:t>
                      </a: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pasca</a:t>
                      </a: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kehadiran</a:t>
                      </a: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Bullion Bank</a:t>
                      </a:r>
                      <a:endParaRPr lang="id-ID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944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515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36AB5-F294-F325-988A-4477D0D9E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7825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/>
              <a:t>HARI I</a:t>
            </a:r>
            <a:endParaRPr lang="id-ID" sz="2400" b="1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5C91F14-D3EA-B42E-B0E6-3077BB964C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6357017"/>
              </p:ext>
            </p:extLst>
          </p:nvPr>
        </p:nvGraphicFramePr>
        <p:xfrm>
          <a:off x="838200" y="742950"/>
          <a:ext cx="10515600" cy="21386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40457">
                  <a:extLst>
                    <a:ext uri="{9D8B030D-6E8A-4147-A177-3AD203B41FA5}">
                      <a16:colId xmlns:a16="http://schemas.microsoft.com/office/drawing/2014/main" val="1769938447"/>
                    </a:ext>
                  </a:extLst>
                </a:gridCol>
                <a:gridCol w="3917343">
                  <a:extLst>
                    <a:ext uri="{9D8B030D-6E8A-4147-A177-3AD203B41FA5}">
                      <a16:colId xmlns:a16="http://schemas.microsoft.com/office/drawing/2014/main" val="2181405197"/>
                    </a:ext>
                  </a:extLst>
                </a:gridCol>
                <a:gridCol w="1330518">
                  <a:extLst>
                    <a:ext uri="{9D8B030D-6E8A-4147-A177-3AD203B41FA5}">
                      <a16:colId xmlns:a16="http://schemas.microsoft.com/office/drawing/2014/main" val="3457890108"/>
                    </a:ext>
                  </a:extLst>
                </a:gridCol>
                <a:gridCol w="3927282">
                  <a:extLst>
                    <a:ext uri="{9D8B030D-6E8A-4147-A177-3AD203B41FA5}">
                      <a16:colId xmlns:a16="http://schemas.microsoft.com/office/drawing/2014/main" val="1873978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Waktu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+mj-lt"/>
                        </a:rPr>
                        <a:t>Topik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+mj-lt"/>
                        </a:rPr>
                        <a:t>Pihak</a:t>
                      </a:r>
                      <a:r>
                        <a:rPr lang="en-US" sz="1600" dirty="0">
                          <a:latin typeface="+mj-lt"/>
                        </a:rPr>
                        <a:t> </a:t>
                      </a:r>
                      <a:r>
                        <a:rPr lang="en-US" sz="1600" dirty="0" err="1">
                          <a:latin typeface="+mj-lt"/>
                        </a:rPr>
                        <a:t>terkait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+mj-lt"/>
                        </a:rPr>
                        <a:t>Pembicara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483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13.00 – 14.00</a:t>
                      </a:r>
                      <a:endParaRPr lang="id-ID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40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Cerdas </a:t>
                      </a:r>
                      <a:r>
                        <a:rPr lang="en-US" sz="1400">
                          <a:latin typeface="+mn-lt"/>
                          <a:ea typeface="Montserrat"/>
                          <a:cs typeface="Montserrat"/>
                        </a:rPr>
                        <a:t>S</a:t>
                      </a:r>
                      <a:r>
                        <a:rPr lang="id-ID" sz="140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ebelum </a:t>
                      </a:r>
                      <a:r>
                        <a:rPr lang="en-US" sz="1400">
                          <a:latin typeface="+mn-lt"/>
                          <a:ea typeface="Montserrat"/>
                          <a:cs typeface="Montserrat"/>
                        </a:rPr>
                        <a:t>M</a:t>
                      </a:r>
                      <a:r>
                        <a:rPr lang="id-ID" sz="140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emilih KPR, </a:t>
                      </a:r>
                      <a:r>
                        <a:rPr lang="en-US" sz="1400">
                          <a:latin typeface="+mn-lt"/>
                          <a:ea typeface="Montserrat"/>
                          <a:cs typeface="Montserrat"/>
                        </a:rPr>
                        <a:t>Tidak</a:t>
                      </a:r>
                      <a:r>
                        <a:rPr lang="en-US" sz="140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en-US" sz="1400">
                          <a:latin typeface="+mn-lt"/>
                          <a:ea typeface="Montserrat"/>
                          <a:cs typeface="Montserrat"/>
                        </a:rPr>
                        <a:t>Melulu</a:t>
                      </a:r>
                      <a:r>
                        <a:rPr lang="en-US" sz="140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en-US" sz="1400">
                          <a:latin typeface="+mn-lt"/>
                          <a:ea typeface="Montserrat"/>
                          <a:cs typeface="Montserrat"/>
                        </a:rPr>
                        <a:t>Soal</a:t>
                      </a:r>
                      <a:r>
                        <a:rPr lang="en-US" sz="140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id-ID" sz="140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DP</a:t>
                      </a:r>
                      <a:r>
                        <a:rPr lang="en-US" sz="140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dan </a:t>
                      </a:r>
                      <a:r>
                        <a:rPr lang="en-US" sz="1400">
                          <a:latin typeface="+mn-lt"/>
                          <a:ea typeface="Montserrat"/>
                          <a:cs typeface="Montserrat"/>
                        </a:rPr>
                        <a:t>Bunga</a:t>
                      </a:r>
                      <a:endParaRPr lang="id-ID" sz="1400">
                        <a:latin typeface="+mn-l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endParaRPr lang="id-ID" sz="1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DBKK</a:t>
                      </a:r>
                      <a:endParaRPr lang="id-ID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+mn-lt"/>
                        </a:rPr>
                        <a:t>KOL (@asahpolapikir/Theo Derric)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>
                          <a:latin typeface="+mn-lt"/>
                        </a:rPr>
                        <a:t>Welly Yandoko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+mn-lt"/>
                        </a:rPr>
                        <a:t>Moderator: DBKK (TBC)</a:t>
                      </a:r>
                      <a:endParaRPr lang="id-ID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944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14.15 – 15.15</a:t>
                      </a:r>
                      <a:endParaRPr lang="id-ID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+mn-lt"/>
                        </a:rPr>
                        <a:t>All About myBCA: Update Paylater hingga Inovasi Terbaru</a:t>
                      </a:r>
                      <a:endParaRPr lang="en-U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>
                          <a:latin typeface="+mn-lt"/>
                        </a:rPr>
                        <a:t>DTB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AutoNum type="arabicPeriod"/>
                      </a:pPr>
                      <a:r>
                        <a:rPr lang="en-US" sz="14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I Ketut Alam Wangsawijaya</a:t>
                      </a:r>
                      <a:endParaRPr lang="id-ID" sz="1400" b="0" i="0" u="none" strike="noStrike" noProof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342900" lvl="0" indent="-342900">
                        <a:buAutoNum type="arabicPeriod"/>
                      </a:pPr>
                      <a:r>
                        <a:rPr lang="en-US" sz="1400">
                          <a:latin typeface="+mn-lt"/>
                        </a:rPr>
                        <a:t>Moderator: Marcomm/Corcomm</a:t>
                      </a:r>
                      <a:endParaRPr lang="en-US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3886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15.30 – 16.30</a:t>
                      </a:r>
                      <a:endParaRPr lang="id-ID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+mn-lt"/>
                        </a:rPr>
                        <a:t>Tip Mencari K</a:t>
                      </a:r>
                      <a:r>
                        <a:rPr lang="id-ID" sz="1400">
                          <a:latin typeface="+mn-lt"/>
                        </a:rPr>
                        <a:t>endaraan </a:t>
                      </a:r>
                      <a:r>
                        <a:rPr lang="en-US" sz="1400">
                          <a:latin typeface="+mn-lt"/>
                        </a:rPr>
                        <a:t>B</a:t>
                      </a:r>
                      <a:r>
                        <a:rPr lang="id-ID" sz="1400">
                          <a:latin typeface="+mn-lt"/>
                        </a:rPr>
                        <a:t>ermotor </a:t>
                      </a:r>
                      <a:r>
                        <a:rPr lang="en-US" sz="1400">
                          <a:latin typeface="+mn-lt"/>
                        </a:rPr>
                        <a:t>yang Tepat Jelang Hari Raya</a:t>
                      </a:r>
                      <a:endParaRPr lang="id-ID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BCA Finance</a:t>
                      </a:r>
                      <a:endParaRPr lang="id-ID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>
                          <a:latin typeface="+mn-lt"/>
                        </a:rPr>
                        <a:t>Petrus Karim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>
                          <a:latin typeface="+mn-lt"/>
                        </a:rPr>
                        <a:t>Moderator: Benny Permadi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930800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519DEE99-F226-568D-E5E3-EBC74FB746C3}"/>
              </a:ext>
            </a:extLst>
          </p:cNvPr>
          <p:cNvSpPr txBox="1">
            <a:spLocks/>
          </p:cNvSpPr>
          <p:nvPr/>
        </p:nvSpPr>
        <p:spPr>
          <a:xfrm>
            <a:off x="838200" y="3429000"/>
            <a:ext cx="10515600" cy="4667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/>
              <a:t>HARI II</a:t>
            </a:r>
            <a:endParaRPr lang="id-ID" sz="2400" b="1"/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31AE3E3A-DF91-9A73-6A99-B17E05C17F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2243781"/>
              </p:ext>
            </p:extLst>
          </p:nvPr>
        </p:nvGraphicFramePr>
        <p:xfrm>
          <a:off x="838200" y="3895725"/>
          <a:ext cx="10515600" cy="1584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40457">
                  <a:extLst>
                    <a:ext uri="{9D8B030D-6E8A-4147-A177-3AD203B41FA5}">
                      <a16:colId xmlns:a16="http://schemas.microsoft.com/office/drawing/2014/main" val="1769938447"/>
                    </a:ext>
                  </a:extLst>
                </a:gridCol>
                <a:gridCol w="3917343">
                  <a:extLst>
                    <a:ext uri="{9D8B030D-6E8A-4147-A177-3AD203B41FA5}">
                      <a16:colId xmlns:a16="http://schemas.microsoft.com/office/drawing/2014/main" val="2181405197"/>
                    </a:ext>
                  </a:extLst>
                </a:gridCol>
                <a:gridCol w="1330518">
                  <a:extLst>
                    <a:ext uri="{9D8B030D-6E8A-4147-A177-3AD203B41FA5}">
                      <a16:colId xmlns:a16="http://schemas.microsoft.com/office/drawing/2014/main" val="3457890108"/>
                    </a:ext>
                  </a:extLst>
                </a:gridCol>
                <a:gridCol w="3927282">
                  <a:extLst>
                    <a:ext uri="{9D8B030D-6E8A-4147-A177-3AD203B41FA5}">
                      <a16:colId xmlns:a16="http://schemas.microsoft.com/office/drawing/2014/main" val="187397894"/>
                    </a:ext>
                  </a:extLst>
                </a:gridCol>
              </a:tblGrid>
              <a:tr h="19213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Waktu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Topik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+mj-lt"/>
                        </a:rPr>
                        <a:t>Pihak</a:t>
                      </a:r>
                      <a:r>
                        <a:rPr lang="en-US" sz="1600" dirty="0">
                          <a:latin typeface="+mj-lt"/>
                        </a:rPr>
                        <a:t> </a:t>
                      </a:r>
                      <a:r>
                        <a:rPr lang="en-US" sz="1600" dirty="0" err="1">
                          <a:latin typeface="+mj-lt"/>
                        </a:rPr>
                        <a:t>terkait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Pembicara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483272"/>
                  </a:ext>
                </a:extLst>
              </a:tr>
              <a:tr h="268456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14.00 – 15.00</a:t>
                      </a:r>
                      <a:endParaRPr lang="id-ID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4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Bank </a:t>
                      </a:r>
                      <a:r>
                        <a:rPr lang="id-ID" sz="1400" dirty="0">
                          <a:latin typeface="+mn-lt"/>
                          <a:ea typeface="Montserrat"/>
                          <a:cs typeface="Montserrat"/>
                        </a:rPr>
                        <a:t>Digital</a:t>
                      </a:r>
                      <a:r>
                        <a:rPr lang="id-ID" sz="14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, </a:t>
                      </a:r>
                      <a:r>
                        <a:rPr lang="id-ID" sz="1400" dirty="0">
                          <a:latin typeface="+mn-lt"/>
                          <a:ea typeface="Montserrat"/>
                          <a:cs typeface="Montserrat"/>
                        </a:rPr>
                        <a:t>Apakah</a:t>
                      </a:r>
                      <a:r>
                        <a:rPr lang="id-ID" sz="14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id-ID" sz="1400" dirty="0">
                          <a:latin typeface="+mn-lt"/>
                          <a:ea typeface="Montserrat"/>
                          <a:cs typeface="Montserrat"/>
                        </a:rPr>
                        <a:t>Masih</a:t>
                      </a:r>
                      <a:r>
                        <a:rPr lang="id-ID" sz="14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id-ID" sz="1400" dirty="0">
                          <a:latin typeface="+mn-lt"/>
                          <a:ea typeface="Montserrat"/>
                          <a:cs typeface="Montserrat"/>
                        </a:rPr>
                        <a:t>Diminati</a:t>
                      </a:r>
                      <a:r>
                        <a:rPr lang="id-ID" sz="14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id-ID" sz="1400" dirty="0">
                          <a:latin typeface="+mn-lt"/>
                          <a:ea typeface="Montserrat"/>
                          <a:cs typeface="Montserrat"/>
                        </a:rPr>
                        <a:t>Masyarakat</a:t>
                      </a:r>
                      <a:r>
                        <a:rPr lang="id-ID" sz="14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?</a:t>
                      </a:r>
                      <a:endParaRPr lang="id-ID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BCA Digital</a:t>
                      </a:r>
                      <a:endParaRPr lang="id-ID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 err="1">
                          <a:latin typeface="+mn-lt"/>
                        </a:rPr>
                        <a:t>Direktur</a:t>
                      </a:r>
                      <a:r>
                        <a:rPr lang="en-US" sz="1400" dirty="0">
                          <a:latin typeface="+mn-lt"/>
                        </a:rPr>
                        <a:t> BCA Digital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Moderator: BCA Digital</a:t>
                      </a:r>
                      <a:endParaRPr lang="id-ID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944482"/>
                  </a:ext>
                </a:extLst>
              </a:tr>
              <a:tr h="37899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dirty="0">
                          <a:latin typeface="+mn-lt"/>
                        </a:rPr>
                        <a:t>15.15 - 16.15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b="0" i="0" u="none" strike="noStrike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Tidak</a:t>
                      </a: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</a:t>
                      </a:r>
                      <a:r>
                        <a:rPr lang="en-US" sz="1400" b="0" i="0" u="none" strike="noStrike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Cuma</a:t>
                      </a: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</a:t>
                      </a:r>
                      <a:r>
                        <a:rPr lang="en-US" sz="1400" b="0" i="0" u="none" strike="noStrike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Kredit</a:t>
                      </a: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UMKM, Ini </a:t>
                      </a:r>
                      <a:r>
                        <a:rPr lang="en-US" sz="1400" b="0" i="0" u="none" strike="noStrike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Dukungan</a:t>
                      </a: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BCA </a:t>
                      </a:r>
                      <a:r>
                        <a:rPr lang="en-US" sz="1400" b="0" i="0" u="none" strike="noStrike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Bagi</a:t>
                      </a: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</a:t>
                      </a:r>
                      <a:r>
                        <a:rPr lang="en-US" sz="1400" b="0" i="0" u="none" strike="noStrike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Pelaku</a:t>
                      </a: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</a:t>
                      </a:r>
                      <a:r>
                        <a:rPr lang="en-US" sz="1400" b="0" i="0" u="none" strike="noStrike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Usaha</a:t>
                      </a: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</a:t>
                      </a:r>
                      <a:r>
                        <a:rPr lang="en-US" sz="1400" b="0" i="0" u="none" strike="noStrike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Lokal</a:t>
                      </a: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!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dirty="0">
                          <a:latin typeface="+mn-lt"/>
                        </a:rPr>
                        <a:t>DBKM &amp; DST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Clr>
                          <a:srgbClr val="000000"/>
                        </a:buClr>
                        <a:buAutoNum type="arabicPeriod"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Pak </a:t>
                      </a:r>
                      <a:r>
                        <a:rPr lang="en-US" sz="1400" b="0" i="0" u="none" strike="noStrike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Tjoeng</a:t>
                      </a: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Haryanto</a:t>
                      </a:r>
                    </a:p>
                    <a:p>
                      <a:pPr marL="342900" lvl="0" indent="-342900">
                        <a:buClr>
                          <a:srgbClr val="000000"/>
                        </a:buClr>
                        <a:buAutoNum type="arabicPeriod"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Bu Esther </a:t>
                      </a:r>
                      <a:r>
                        <a:rPr lang="en-US" sz="1400" b="0" i="0" u="none" strike="noStrike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Meliana</a:t>
                      </a: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</a:t>
                      </a:r>
                    </a:p>
                    <a:p>
                      <a:pPr marL="342900" lvl="0" indent="-342900">
                        <a:buClr>
                          <a:srgbClr val="000000"/>
                        </a:buClr>
                        <a:buAutoNum type="arabicPeriod"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Moderator: Indra </a:t>
                      </a:r>
                      <a:r>
                        <a:rPr lang="en-US" sz="1400" b="0" i="0" u="none" strike="noStrike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Masruri</a:t>
                      </a: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(DBKM)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87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4539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36AB5-F294-F325-988A-4477D0D9E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691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/>
              <a:t>HARI III</a:t>
            </a:r>
            <a:endParaRPr lang="id-ID" sz="2400" b="1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5C91F14-D3EA-B42E-B0E6-3077BB964C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5055159"/>
              </p:ext>
            </p:extLst>
          </p:nvPr>
        </p:nvGraphicFramePr>
        <p:xfrm>
          <a:off x="838200" y="1245180"/>
          <a:ext cx="10515600" cy="25654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40457">
                  <a:extLst>
                    <a:ext uri="{9D8B030D-6E8A-4147-A177-3AD203B41FA5}">
                      <a16:colId xmlns:a16="http://schemas.microsoft.com/office/drawing/2014/main" val="1769938447"/>
                    </a:ext>
                  </a:extLst>
                </a:gridCol>
                <a:gridCol w="3917343">
                  <a:extLst>
                    <a:ext uri="{9D8B030D-6E8A-4147-A177-3AD203B41FA5}">
                      <a16:colId xmlns:a16="http://schemas.microsoft.com/office/drawing/2014/main" val="2181405197"/>
                    </a:ext>
                  </a:extLst>
                </a:gridCol>
                <a:gridCol w="1330518">
                  <a:extLst>
                    <a:ext uri="{9D8B030D-6E8A-4147-A177-3AD203B41FA5}">
                      <a16:colId xmlns:a16="http://schemas.microsoft.com/office/drawing/2014/main" val="3457890108"/>
                    </a:ext>
                  </a:extLst>
                </a:gridCol>
                <a:gridCol w="3927282">
                  <a:extLst>
                    <a:ext uri="{9D8B030D-6E8A-4147-A177-3AD203B41FA5}">
                      <a16:colId xmlns:a16="http://schemas.microsoft.com/office/drawing/2014/main" val="1873978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Waktu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+mj-lt"/>
                        </a:rPr>
                        <a:t>Topik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+mj-lt"/>
                        </a:rPr>
                        <a:t>Pihak</a:t>
                      </a:r>
                      <a:r>
                        <a:rPr lang="en-US" sz="1600" dirty="0">
                          <a:latin typeface="+mj-lt"/>
                        </a:rPr>
                        <a:t> </a:t>
                      </a:r>
                      <a:r>
                        <a:rPr lang="en-US" sz="1600" dirty="0" err="1">
                          <a:latin typeface="+mj-lt"/>
                        </a:rPr>
                        <a:t>terkait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+mj-lt"/>
                        </a:rPr>
                        <a:t>Pembicara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483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10.00 – 11.00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+mn-lt"/>
                          <a:ea typeface="Montserrat"/>
                          <a:cs typeface="Montserrat"/>
                        </a:rPr>
                        <a:t>Bukti</a:t>
                      </a:r>
                      <a:r>
                        <a:rPr lang="en-US" sz="1400" b="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Bakti BCA </a:t>
                      </a:r>
                      <a:r>
                        <a:rPr lang="en-US" sz="1400" b="0" dirty="0" err="1">
                          <a:latin typeface="+mn-lt"/>
                          <a:ea typeface="Montserrat"/>
                          <a:cs typeface="Montserrat"/>
                        </a:rPr>
                        <a:t>Rajut</a:t>
                      </a:r>
                      <a:r>
                        <a:rPr lang="en-US" sz="1400" b="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en-US" sz="1400" b="0" dirty="0" err="1">
                          <a:latin typeface="+mn-lt"/>
                          <a:ea typeface="Montserrat"/>
                          <a:cs typeface="Montserrat"/>
                        </a:rPr>
                        <a:t>Kolaborasi</a:t>
                      </a:r>
                      <a:r>
                        <a:rPr lang="en-US" sz="1400" b="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UMKM &amp; </a:t>
                      </a:r>
                      <a:r>
                        <a:rPr lang="en-US" sz="1400" b="0" dirty="0" err="1">
                          <a:latin typeface="+mn-lt"/>
                          <a:ea typeface="Montserrat"/>
                          <a:cs typeface="Montserrat"/>
                        </a:rPr>
                        <a:t>Pengrajin</a:t>
                      </a:r>
                      <a:r>
                        <a:rPr lang="en-US" sz="1400" b="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en-US" sz="1400" b="0" dirty="0" err="1">
                          <a:latin typeface="+mn-lt"/>
                          <a:ea typeface="Montserrat"/>
                          <a:cs typeface="Montserrat"/>
                        </a:rPr>
                        <a:t>Lokal</a:t>
                      </a:r>
                      <a:endParaRPr lang="id-ID" sz="1400" b="0" dirty="0" err="1">
                        <a:latin typeface="+mn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Bakti BCA</a:t>
                      </a:r>
                      <a:endParaRPr lang="id-ID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Hera F.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+mn-lt"/>
                        </a:rPr>
                        <a:t>Haryn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Happy Salma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Moderator: Yohan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+mn-lt"/>
                        </a:rPr>
                        <a:t>Prasetyo</a:t>
                      </a:r>
                      <a:endParaRPr lang="id-ID" sz="1400" dirty="0" err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944482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13.15 - 14.15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Cara BCA </a:t>
                      </a:r>
                      <a:r>
                        <a:rPr lang="en-US" sz="1400" b="0" i="0" u="none" strike="noStrike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Mengantisipasi</a:t>
                      </a: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</a:t>
                      </a:r>
                      <a:r>
                        <a:rPr lang="en-US" sz="1400" b="0" i="0" u="none" strike="noStrike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Berbagai</a:t>
                      </a: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</a:t>
                      </a:r>
                      <a:r>
                        <a:rPr lang="en-US" sz="1400" b="0" i="0" u="none" strike="noStrike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Kejahatan</a:t>
                      </a: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Siber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dirty="0">
                          <a:latin typeface="+mn-lt"/>
                        </a:rPr>
                        <a:t>DTI &amp; Halo BCA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Clr>
                          <a:srgbClr val="000000"/>
                        </a:buClr>
                        <a:buAutoNum type="arabicPeriod"/>
                      </a:pPr>
                      <a:r>
                        <a:rPr lang="id-ID" sz="1400" b="0" i="0" u="none" strike="noStrike" noProof="0" dirty="0">
                          <a:solidFill>
                            <a:schemeClr val="tx1"/>
                          </a:solidFill>
                          <a:latin typeface="Aptos"/>
                        </a:rPr>
                        <a:t>David Formula</a:t>
                      </a:r>
                      <a:endParaRPr lang="en-US" sz="1400" b="0" i="0" u="none" strike="noStrike" noProof="0" dirty="0">
                        <a:solidFill>
                          <a:schemeClr val="tx1"/>
                        </a:solidFill>
                        <a:latin typeface="Aptos"/>
                      </a:endParaRPr>
                    </a:p>
                    <a:p>
                      <a:pPr marL="342900" lvl="0" indent="-342900">
                        <a:buClr>
                          <a:srgbClr val="000000"/>
                        </a:buClr>
                        <a:buAutoNum type="arabicPeriod"/>
                      </a:pPr>
                      <a:r>
                        <a:rPr lang="en-US" sz="1400" b="0" i="0" u="none" strike="noStrike" noProof="0" dirty="0">
                          <a:solidFill>
                            <a:schemeClr val="tx1"/>
                          </a:solidFill>
                          <a:latin typeface="Aptos"/>
                        </a:rPr>
                        <a:t>Adrianus Wagimin</a:t>
                      </a:r>
                    </a:p>
                    <a:p>
                      <a:pPr marL="342900" lvl="0" indent="-342900">
                        <a:buClr>
                          <a:srgbClr val="000000"/>
                        </a:buClr>
                        <a:buAutoNum type="arabicPeriod"/>
                      </a:pPr>
                      <a:r>
                        <a:rPr lang="en-US" sz="1400" b="0" i="0" u="none" strike="noStrike" noProof="0" dirty="0">
                          <a:solidFill>
                            <a:schemeClr val="tx1"/>
                          </a:solidFill>
                          <a:latin typeface="Aptos"/>
                        </a:rPr>
                        <a:t>Moderator: Hera F. </a:t>
                      </a:r>
                      <a:r>
                        <a:rPr lang="en-US" sz="1400" b="0" i="0" u="none" strike="noStrike" noProof="0" err="1">
                          <a:solidFill>
                            <a:schemeClr val="tx1"/>
                          </a:solidFill>
                          <a:latin typeface="Aptos"/>
                        </a:rPr>
                        <a:t>Haryn</a:t>
                      </a:r>
                      <a:endParaRPr lang="en-US" err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380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>
                        <a:latin typeface="+mn-lt"/>
                      </a:endParaRPr>
                    </a:p>
                    <a:p>
                      <a:r>
                        <a:rPr lang="en-US" sz="1400" dirty="0">
                          <a:latin typeface="+mn-lt"/>
                        </a:rPr>
                        <a:t>14.00 – 15.00</a:t>
                      </a:r>
                    </a:p>
                    <a:p>
                      <a:pPr lvl="0">
                        <a:buNone/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14.30 - 15.30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Market Outlook 2025: Trump Effect, </a:t>
                      </a:r>
                      <a:r>
                        <a:rPr lang="en-US" sz="1400" dirty="0" err="1">
                          <a:latin typeface="+mn-lt"/>
                        </a:rPr>
                        <a:t>Potensi</a:t>
                      </a:r>
                      <a:r>
                        <a:rPr lang="en-US" sz="1400" dirty="0">
                          <a:latin typeface="+mn-lt"/>
                        </a:rPr>
                        <a:t> Perang </a:t>
                      </a:r>
                      <a:r>
                        <a:rPr lang="en-US" sz="1400" dirty="0" err="1">
                          <a:latin typeface="+mn-lt"/>
                        </a:rPr>
                        <a:t>dagang</a:t>
                      </a:r>
                      <a:r>
                        <a:rPr lang="en-US" sz="1400" dirty="0">
                          <a:latin typeface="+mn-lt"/>
                        </a:rPr>
                        <a:t>, dan </a:t>
                      </a:r>
                      <a:r>
                        <a:rPr lang="en-US" sz="1400" dirty="0" err="1">
                          <a:latin typeface="+mn-lt"/>
                        </a:rPr>
                        <a:t>Peluang</a:t>
                      </a:r>
                      <a:r>
                        <a:rPr lang="en-US" sz="1400" dirty="0">
                          <a:latin typeface="+mn-lt"/>
                        </a:rPr>
                        <a:t> Indonesia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BCA </a:t>
                      </a:r>
                      <a:r>
                        <a:rPr lang="en-US" sz="1400" dirty="0" err="1">
                          <a:latin typeface="+mn-lt"/>
                        </a:rPr>
                        <a:t>Sekuritas</a:t>
                      </a:r>
                      <a:endParaRPr lang="en-US" sz="1400" dirty="0">
                        <a:latin typeface="+mn-lt"/>
                      </a:endParaRPr>
                    </a:p>
                    <a:p>
                      <a:r>
                        <a:rPr lang="en-US" sz="1400" dirty="0">
                          <a:latin typeface="+mn-lt"/>
                        </a:rPr>
                        <a:t>REI</a:t>
                      </a:r>
                      <a:endParaRPr lang="id-ID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>
                          <a:latin typeface="+mn-lt"/>
                        </a:rPr>
                        <a:t>David </a:t>
                      </a:r>
                      <a:r>
                        <a:rPr lang="en-US" sz="1400" dirty="0" err="1">
                          <a:latin typeface="+mn-lt"/>
                        </a:rPr>
                        <a:t>Sumual</a:t>
                      </a:r>
                      <a:endParaRPr lang="en-US" sz="1400" dirty="0">
                        <a:latin typeface="+mn-lt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>
                          <a:latin typeface="+mn-lt"/>
                        </a:rPr>
                        <a:t>Andre Benas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>
                          <a:latin typeface="+mn-lt"/>
                        </a:rPr>
                        <a:t>Moderator: Lalu Rahadian</a:t>
                      </a:r>
                      <a:endParaRPr lang="id-ID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3886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8073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36AB5-F294-F325-988A-4477D0D9E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691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/>
              <a:t>HARI I</a:t>
            </a:r>
            <a:r>
              <a:rPr lang="id-ID" sz="2400" b="1" dirty="0"/>
              <a:t>V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5C91F14-D3EA-B42E-B0E6-3077BB964C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4829426"/>
              </p:ext>
            </p:extLst>
          </p:nvPr>
        </p:nvGraphicFramePr>
        <p:xfrm>
          <a:off x="838200" y="1245180"/>
          <a:ext cx="10515600" cy="1833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40457">
                  <a:extLst>
                    <a:ext uri="{9D8B030D-6E8A-4147-A177-3AD203B41FA5}">
                      <a16:colId xmlns:a16="http://schemas.microsoft.com/office/drawing/2014/main" val="1769938447"/>
                    </a:ext>
                  </a:extLst>
                </a:gridCol>
                <a:gridCol w="3917343">
                  <a:extLst>
                    <a:ext uri="{9D8B030D-6E8A-4147-A177-3AD203B41FA5}">
                      <a16:colId xmlns:a16="http://schemas.microsoft.com/office/drawing/2014/main" val="2181405197"/>
                    </a:ext>
                  </a:extLst>
                </a:gridCol>
                <a:gridCol w="1330518">
                  <a:extLst>
                    <a:ext uri="{9D8B030D-6E8A-4147-A177-3AD203B41FA5}">
                      <a16:colId xmlns:a16="http://schemas.microsoft.com/office/drawing/2014/main" val="3457890108"/>
                    </a:ext>
                  </a:extLst>
                </a:gridCol>
                <a:gridCol w="3927282">
                  <a:extLst>
                    <a:ext uri="{9D8B030D-6E8A-4147-A177-3AD203B41FA5}">
                      <a16:colId xmlns:a16="http://schemas.microsoft.com/office/drawing/2014/main" val="1873978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Waktu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+mj-lt"/>
                        </a:rPr>
                        <a:t>Topik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+mj-lt"/>
                        </a:rPr>
                        <a:t>Pihak</a:t>
                      </a:r>
                      <a:r>
                        <a:rPr lang="en-US" sz="1600" dirty="0">
                          <a:latin typeface="+mj-lt"/>
                        </a:rPr>
                        <a:t> </a:t>
                      </a:r>
                      <a:r>
                        <a:rPr lang="en-US" sz="1600" dirty="0" err="1">
                          <a:latin typeface="+mj-lt"/>
                        </a:rPr>
                        <a:t>terkait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+mj-lt"/>
                        </a:rPr>
                        <a:t>Pembicara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483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10.00 – 11.00</a:t>
                      </a:r>
                    </a:p>
                    <a:p>
                      <a:pPr lvl="0">
                        <a:buNone/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13.15 - 14.15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  <a:sym typeface="Montserrat"/>
                        </a:rPr>
                        <a:t>Ekonomi </a:t>
                      </a:r>
                      <a:r>
                        <a:rPr lang="en-US" sz="1400" dirty="0">
                          <a:latin typeface="+mn-lt"/>
                        </a:rPr>
                        <a:t>Makin</a:t>
                      </a:r>
                      <a:r>
                        <a:rPr lang="en-US" sz="1400" dirty="0">
                          <a:latin typeface="+mn-lt"/>
                          <a:sym typeface="Montserrat"/>
                        </a:rPr>
                        <a:t> </a:t>
                      </a:r>
                      <a:r>
                        <a:rPr lang="en-US" sz="1400" dirty="0" err="1">
                          <a:latin typeface="+mn-lt"/>
                        </a:rPr>
                        <a:t>Menantang</a:t>
                      </a:r>
                      <a:r>
                        <a:rPr lang="en-US" sz="1400" dirty="0">
                          <a:latin typeface="+mn-lt"/>
                          <a:sym typeface="Montserrat"/>
                        </a:rPr>
                        <a:t>, </a:t>
                      </a:r>
                      <a:r>
                        <a:rPr lang="en-US" sz="1400" dirty="0" err="1">
                          <a:latin typeface="+mn-lt"/>
                        </a:rPr>
                        <a:t>Bagaimana</a:t>
                      </a:r>
                      <a:r>
                        <a:rPr lang="en-US" sz="1400" dirty="0">
                          <a:latin typeface="+mn-lt"/>
                          <a:sym typeface="Montserrat"/>
                        </a:rPr>
                        <a:t> </a:t>
                      </a:r>
                      <a:r>
                        <a:rPr lang="en-US" sz="1400" dirty="0" err="1">
                          <a:latin typeface="+mn-lt"/>
                        </a:rPr>
                        <a:t>Prospek</a:t>
                      </a:r>
                      <a:r>
                        <a:rPr lang="en-US" sz="1400" dirty="0">
                          <a:latin typeface="+mn-lt"/>
                          <a:sym typeface="Montserrat"/>
                        </a:rPr>
                        <a:t> </a:t>
                      </a:r>
                      <a:r>
                        <a:rPr lang="en-US" sz="1400" dirty="0" err="1">
                          <a:latin typeface="+mn-lt"/>
                        </a:rPr>
                        <a:t>Bisnis</a:t>
                      </a:r>
                      <a:r>
                        <a:rPr lang="en-US" sz="1400" dirty="0">
                          <a:latin typeface="+mn-lt"/>
                          <a:sym typeface="Montserrat"/>
                        </a:rPr>
                        <a:t> </a:t>
                      </a:r>
                      <a:r>
                        <a:rPr lang="en-US" sz="1400" dirty="0">
                          <a:latin typeface="+mn-lt"/>
                        </a:rPr>
                        <a:t>Asuransi</a:t>
                      </a:r>
                      <a:r>
                        <a:rPr lang="en-US" sz="1400" dirty="0">
                          <a:latin typeface="+mn-lt"/>
                          <a:sym typeface="Montserrat"/>
                        </a:rPr>
                        <a:t>?</a:t>
                      </a:r>
                      <a:endParaRPr lang="id-ID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>
                          <a:latin typeface="+mn-lt"/>
                        </a:rPr>
                        <a:t>BCA Life</a:t>
                      </a:r>
                      <a:br>
                        <a:rPr lang="id-ID" sz="1400" dirty="0">
                          <a:latin typeface="+mn-lt"/>
                        </a:rPr>
                      </a:br>
                      <a:r>
                        <a:rPr lang="id-ID" sz="1400" dirty="0">
                          <a:latin typeface="+mn-lt"/>
                        </a:rPr>
                        <a:t>BCA Insurance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  <a:latin typeface="+mn-lt"/>
                        </a:rPr>
                        <a:t>Direktur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 BCA Life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  <a:latin typeface="+mn-lt"/>
                        </a:rPr>
                        <a:t>Direktur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 BCA Insurance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Moderator: TBC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944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11.15 – 12.15</a:t>
                      </a:r>
                    </a:p>
                    <a:p>
                      <a:pPr lvl="0">
                        <a:buNone/>
                      </a:pP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  <a:p>
                      <a:endParaRPr lang="en-US" sz="1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b="1" dirty="0">
                          <a:latin typeface="+mn-lt"/>
                        </a:rPr>
                        <a:t>Kinerja BCA Syariah pada 2024</a:t>
                      </a:r>
                      <a:r>
                        <a:rPr lang="en-US" sz="1400" b="1" dirty="0">
                          <a:latin typeface="+mn-lt"/>
                        </a:rPr>
                        <a:t> dan </a:t>
                      </a:r>
                      <a:r>
                        <a:rPr lang="en-US" sz="1400" b="1" dirty="0" err="1">
                          <a:latin typeface="+mn-lt"/>
                        </a:rPr>
                        <a:t>Prospeknya</a:t>
                      </a:r>
                      <a:r>
                        <a:rPr lang="en-US" sz="1400" b="1" dirty="0">
                          <a:latin typeface="+mn-lt"/>
                        </a:rPr>
                        <a:t> pada 2025</a:t>
                      </a:r>
                    </a:p>
                    <a:p>
                      <a:pPr lvl="0">
                        <a:buNone/>
                      </a:pPr>
                      <a:endParaRPr lang="en-U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>
                          <a:latin typeface="+mn-lt"/>
                        </a:rPr>
                        <a:t>BCA Syariah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  <a:latin typeface="+mn-lt"/>
                        </a:rPr>
                        <a:t>Direktur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 BCA Syariah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Moderator: BCA Syariah</a:t>
                      </a:r>
                      <a:endParaRPr lang="id-ID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3886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2829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E7CFA79-29B9-B496-53E7-E960B100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b="1"/>
              <a:t>TALKING POINTS</a:t>
            </a:r>
            <a:endParaRPr lang="id-ID" b="1"/>
          </a:p>
        </p:txBody>
      </p:sp>
    </p:spTree>
    <p:extLst>
      <p:ext uri="{BB962C8B-B14F-4D97-AF65-F5344CB8AC3E}">
        <p14:creationId xmlns:p14="http://schemas.microsoft.com/office/powerpoint/2010/main" val="3482139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183A0970-6D5F-1157-08EF-7EC1F3B24C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0947365"/>
              </p:ext>
            </p:extLst>
          </p:nvPr>
        </p:nvGraphicFramePr>
        <p:xfrm>
          <a:off x="928687" y="1010473"/>
          <a:ext cx="10334625" cy="520878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634775">
                  <a:extLst>
                    <a:ext uri="{9D8B030D-6E8A-4147-A177-3AD203B41FA5}">
                      <a16:colId xmlns:a16="http://schemas.microsoft.com/office/drawing/2014/main" val="1769938447"/>
                    </a:ext>
                  </a:extLst>
                </a:gridCol>
                <a:gridCol w="7699850">
                  <a:extLst>
                    <a:ext uri="{9D8B030D-6E8A-4147-A177-3AD203B41FA5}">
                      <a16:colId xmlns:a16="http://schemas.microsoft.com/office/drawing/2014/main" val="2181405197"/>
                    </a:ext>
                  </a:extLst>
                </a:gridCol>
              </a:tblGrid>
              <a:tr h="371733"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Topik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Cerdas </a:t>
                      </a:r>
                      <a:r>
                        <a:rPr lang="en-US" sz="1600" dirty="0">
                          <a:latin typeface="+mn-lt"/>
                          <a:ea typeface="Montserrat"/>
                          <a:cs typeface="Montserrat"/>
                        </a:rPr>
                        <a:t>S</a:t>
                      </a:r>
                      <a:r>
                        <a:rPr lang="id-ID" sz="1600" dirty="0" err="1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ebelum</a:t>
                      </a:r>
                      <a:r>
                        <a:rPr lang="id-ID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en-US" sz="1600" dirty="0">
                          <a:latin typeface="+mn-lt"/>
                          <a:ea typeface="Montserrat"/>
                          <a:cs typeface="Montserrat"/>
                        </a:rPr>
                        <a:t>M</a:t>
                      </a:r>
                      <a:r>
                        <a:rPr lang="id-ID" sz="1600" dirty="0" err="1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emilih</a:t>
                      </a:r>
                      <a:r>
                        <a:rPr lang="id-ID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KPR, </a:t>
                      </a:r>
                      <a:r>
                        <a:rPr lang="en-US" sz="1600" dirty="0">
                          <a:latin typeface="+mn-lt"/>
                          <a:ea typeface="Montserrat"/>
                          <a:cs typeface="Montserrat"/>
                        </a:rPr>
                        <a:t>Tidak</a:t>
                      </a:r>
                      <a:r>
                        <a:rPr lang="en-US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en-US" sz="1600" dirty="0" err="1">
                          <a:latin typeface="+mn-lt"/>
                          <a:ea typeface="Montserrat"/>
                          <a:cs typeface="Montserrat"/>
                        </a:rPr>
                        <a:t>Melulu</a:t>
                      </a:r>
                      <a:r>
                        <a:rPr lang="en-US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en-US" sz="1600" dirty="0">
                          <a:latin typeface="+mn-lt"/>
                          <a:ea typeface="Montserrat"/>
                          <a:cs typeface="Montserrat"/>
                        </a:rPr>
                        <a:t>Soal</a:t>
                      </a:r>
                      <a:r>
                        <a:rPr lang="en-US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id-ID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DP</a:t>
                      </a:r>
                      <a:r>
                        <a:rPr lang="en-US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dan </a:t>
                      </a:r>
                      <a:r>
                        <a:rPr lang="en-US" sz="1600" dirty="0" err="1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bunga</a:t>
                      </a:r>
                      <a:endParaRPr lang="id-ID" sz="1600" dirty="0">
                        <a:latin typeface="+mn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483272"/>
                  </a:ext>
                </a:extLst>
              </a:tr>
              <a:tr h="371733"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Narasumber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err="1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Welly</a:t>
                      </a:r>
                      <a:r>
                        <a:rPr lang="pl-PL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pl-PL" sz="1600" dirty="0" err="1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Yandoko</a:t>
                      </a:r>
                      <a:r>
                        <a:rPr lang="pl-PL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(</a:t>
                      </a:r>
                      <a:r>
                        <a:rPr lang="pl-PL" sz="1600" dirty="0" err="1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Kadiv</a:t>
                      </a:r>
                      <a:r>
                        <a:rPr lang="pl-PL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DBKK) &amp; KOL </a:t>
                      </a:r>
                      <a:endParaRPr lang="id-ID" sz="1600" dirty="0">
                        <a:latin typeface="+mn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446744"/>
                  </a:ext>
                </a:extLst>
              </a:tr>
              <a:tr h="733282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Talking points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id-ID" sz="1400" dirty="0">
                          <a:latin typeface="+mn-lt"/>
                        </a:rPr>
                        <a:t>Menjelaskan hal-hal dasar yang dibutuhkan dalam pengajuan KPR;</a:t>
                      </a:r>
                      <a:endParaRPr lang="en-US" sz="1400" dirty="0">
                        <a:latin typeface="+mn-lt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id-ID" sz="1400" dirty="0">
                          <a:latin typeface="+mn-lt"/>
                        </a:rPr>
                        <a:t>Memberikan </a:t>
                      </a:r>
                      <a:r>
                        <a:rPr lang="id-ID" sz="1400" i="1" dirty="0" err="1">
                          <a:latin typeface="+mn-lt"/>
                        </a:rPr>
                        <a:t>tips</a:t>
                      </a:r>
                      <a:r>
                        <a:rPr lang="id-ID" sz="1400" i="1" dirty="0">
                          <a:latin typeface="+mn-lt"/>
                        </a:rPr>
                        <a:t> </a:t>
                      </a:r>
                      <a:r>
                        <a:rPr lang="id-ID" sz="1400" i="1" dirty="0" err="1">
                          <a:latin typeface="+mn-lt"/>
                        </a:rPr>
                        <a:t>and</a:t>
                      </a:r>
                      <a:r>
                        <a:rPr lang="id-ID" sz="1400" i="1" dirty="0">
                          <a:latin typeface="+mn-lt"/>
                        </a:rPr>
                        <a:t> </a:t>
                      </a:r>
                      <a:r>
                        <a:rPr lang="id-ID" sz="1400" i="1" dirty="0" err="1">
                          <a:latin typeface="+mn-lt"/>
                        </a:rPr>
                        <a:t>trick</a:t>
                      </a:r>
                      <a:r>
                        <a:rPr lang="id-ID" sz="1400" dirty="0">
                          <a:latin typeface="+mn-lt"/>
                        </a:rPr>
                        <a:t> supaya aplikasi KPR berhasil;</a:t>
                      </a:r>
                      <a:endParaRPr lang="en-US" sz="1400" dirty="0">
                        <a:latin typeface="+mn-lt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id-ID" sz="1400" dirty="0">
                          <a:latin typeface="+mn-lt"/>
                        </a:rPr>
                        <a:t>(UNTUK KOL) Menjelaskan pentingnya memilih metode pembiayaan rumah yang cocok dengan profil finansial, dan bagaimana KPR mampu mendukung pencapaian tujuan finansial;</a:t>
                      </a:r>
                      <a:endParaRPr lang="en-US" sz="1400" dirty="0">
                        <a:latin typeface="+mn-lt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id-ID" sz="1400" dirty="0">
                          <a:latin typeface="+mn-lt"/>
                        </a:rPr>
                        <a:t>(UNTUK KOL) Mengedukasi hal apa saja yang perlu diperhatikan masyarakat saat memutuskan untuk mengambil KPR;</a:t>
                      </a:r>
                      <a:endParaRPr lang="en-US" sz="1400" dirty="0">
                        <a:latin typeface="+mn-lt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id-ID" sz="1400" dirty="0">
                          <a:latin typeface="+mn-lt"/>
                        </a:rPr>
                        <a:t>(UNTUK KOL) Memberikan </a:t>
                      </a:r>
                      <a:r>
                        <a:rPr lang="id-ID" sz="1400" dirty="0" err="1">
                          <a:latin typeface="+mn-lt"/>
                        </a:rPr>
                        <a:t>tips</a:t>
                      </a:r>
                      <a:r>
                        <a:rPr lang="id-ID" sz="1400" dirty="0">
                          <a:latin typeface="+mn-lt"/>
                        </a:rPr>
                        <a:t> </a:t>
                      </a:r>
                      <a:r>
                        <a:rPr lang="id-ID" sz="1400" dirty="0" err="1">
                          <a:latin typeface="+mn-lt"/>
                        </a:rPr>
                        <a:t>and</a:t>
                      </a:r>
                      <a:r>
                        <a:rPr lang="id-ID" sz="1400" dirty="0">
                          <a:latin typeface="+mn-lt"/>
                        </a:rPr>
                        <a:t> </a:t>
                      </a:r>
                      <a:r>
                        <a:rPr lang="id-ID" sz="1400" dirty="0" err="1">
                          <a:latin typeface="+mn-lt"/>
                        </a:rPr>
                        <a:t>trick</a:t>
                      </a:r>
                      <a:r>
                        <a:rPr lang="id-ID" sz="1400" dirty="0">
                          <a:latin typeface="+mn-lt"/>
                        </a:rPr>
                        <a:t> memilih rumah yang akan dibeli;</a:t>
                      </a:r>
                      <a:endParaRPr lang="en-US" sz="1400" dirty="0">
                        <a:latin typeface="+mn-lt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id-ID" sz="1400" dirty="0">
                          <a:latin typeface="+mn-lt"/>
                        </a:rPr>
                        <a:t>(UNTUK KOL) Memaparkan pentingnya mengecek reputasi dan rekam jejak pengembang;</a:t>
                      </a:r>
                      <a:endParaRPr lang="en-US" sz="1400" dirty="0">
                        <a:latin typeface="+mn-lt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id-ID" sz="1400" dirty="0">
                          <a:latin typeface="+mn-lt"/>
                        </a:rPr>
                        <a:t>Menjabarkan BCA yang menyelenggarakan KPR secara </a:t>
                      </a:r>
                      <a:r>
                        <a:rPr lang="id-ID" sz="1400" dirty="0" err="1">
                          <a:latin typeface="+mn-lt"/>
                        </a:rPr>
                        <a:t>pruden</a:t>
                      </a:r>
                      <a:r>
                        <a:rPr lang="id-ID" sz="1400" dirty="0">
                          <a:latin typeface="+mn-lt"/>
                        </a:rPr>
                        <a:t>, termasuk dalam bekerja sama dengan pengembang. Hal ini turut menjadikan BCA sebagai bank yang dipercaya masyarakat dalam hal KPR dan memilih pengembang;</a:t>
                      </a:r>
                      <a:endParaRPr lang="en-US" sz="1400" dirty="0">
                        <a:latin typeface="+mn-lt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id-ID" sz="1400" dirty="0">
                          <a:latin typeface="+mn-lt"/>
                        </a:rPr>
                        <a:t>Memaparkan keunggulan program KPR yang diusung BCA khususnya di ajang BCA </a:t>
                      </a:r>
                      <a:r>
                        <a:rPr lang="id-ID" sz="1400" dirty="0" err="1">
                          <a:latin typeface="+mn-lt"/>
                        </a:rPr>
                        <a:t>Expoversary</a:t>
                      </a:r>
                      <a:r>
                        <a:rPr lang="id-ID" sz="1400" dirty="0">
                          <a:latin typeface="+mn-lt"/>
                        </a:rPr>
                        <a:t> 2025, termasuk inovasi digital yang dilakukan (situs rumahsaya.bca.co.id)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4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944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8006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183A0970-6D5F-1157-08EF-7EC1F3B24C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0340565"/>
              </p:ext>
            </p:extLst>
          </p:nvPr>
        </p:nvGraphicFramePr>
        <p:xfrm>
          <a:off x="928687" y="1010473"/>
          <a:ext cx="10334625" cy="360858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634775">
                  <a:extLst>
                    <a:ext uri="{9D8B030D-6E8A-4147-A177-3AD203B41FA5}">
                      <a16:colId xmlns:a16="http://schemas.microsoft.com/office/drawing/2014/main" val="1769938447"/>
                    </a:ext>
                  </a:extLst>
                </a:gridCol>
                <a:gridCol w="7699850">
                  <a:extLst>
                    <a:ext uri="{9D8B030D-6E8A-4147-A177-3AD203B41FA5}">
                      <a16:colId xmlns:a16="http://schemas.microsoft.com/office/drawing/2014/main" val="2181405197"/>
                    </a:ext>
                  </a:extLst>
                </a:gridCol>
              </a:tblGrid>
              <a:tr h="371733"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Topik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 b="1" i="0" u="none" strike="noStrike" baseline="0" noProof="0" dirty="0">
                          <a:solidFill>
                            <a:srgbClr val="FFFFFF"/>
                          </a:solidFill>
                          <a:latin typeface="Aptos"/>
                        </a:rPr>
                        <a:t>All About </a:t>
                      </a:r>
                      <a:r>
                        <a:rPr lang="en-US" sz="1600" b="1" i="0" u="none" strike="noStrike" baseline="0" noProof="0" dirty="0" err="1">
                          <a:solidFill>
                            <a:srgbClr val="FFFFFF"/>
                          </a:solidFill>
                          <a:latin typeface="Aptos"/>
                        </a:rPr>
                        <a:t>myBCA</a:t>
                      </a:r>
                      <a:r>
                        <a:rPr lang="en-US" sz="1600" b="1" i="0" u="none" strike="noStrike" baseline="0" noProof="0" dirty="0">
                          <a:solidFill>
                            <a:srgbClr val="FFFFFF"/>
                          </a:solidFill>
                          <a:latin typeface="Aptos"/>
                        </a:rPr>
                        <a:t>: Update </a:t>
                      </a:r>
                      <a:r>
                        <a:rPr lang="en-US" sz="1600" b="1" i="0" u="none" strike="noStrike" baseline="0" noProof="0" dirty="0" err="1">
                          <a:solidFill>
                            <a:srgbClr val="FFFFFF"/>
                          </a:solidFill>
                          <a:latin typeface="Aptos"/>
                        </a:rPr>
                        <a:t>Paylater</a:t>
                      </a:r>
                      <a:r>
                        <a:rPr lang="en-US" sz="1600" b="1" i="0" u="none" strike="noStrike" baseline="0" noProof="0" dirty="0">
                          <a:solidFill>
                            <a:srgbClr val="FFFFFF"/>
                          </a:solidFill>
                          <a:latin typeface="Aptos"/>
                        </a:rPr>
                        <a:t> </a:t>
                      </a:r>
                      <a:r>
                        <a:rPr lang="en-US" sz="1600" b="1" i="0" u="none" strike="noStrike" baseline="0" noProof="0" dirty="0" err="1">
                          <a:solidFill>
                            <a:srgbClr val="FFFFFF"/>
                          </a:solidFill>
                          <a:latin typeface="Aptos"/>
                        </a:rPr>
                        <a:t>hingga</a:t>
                      </a:r>
                      <a:r>
                        <a:rPr lang="en-US" sz="1600" b="1" i="0" u="none" strike="noStrike" baseline="0" noProof="0" dirty="0">
                          <a:solidFill>
                            <a:srgbClr val="FFFFFF"/>
                          </a:solidFill>
                          <a:latin typeface="Aptos"/>
                        </a:rPr>
                        <a:t> </a:t>
                      </a:r>
                      <a:r>
                        <a:rPr lang="en-US" sz="1600" b="1" i="0" u="none" strike="noStrike" baseline="0" noProof="0" dirty="0" err="1">
                          <a:solidFill>
                            <a:srgbClr val="FFFFFF"/>
                          </a:solidFill>
                          <a:latin typeface="Aptos"/>
                        </a:rPr>
                        <a:t>Inovasi</a:t>
                      </a:r>
                      <a:r>
                        <a:rPr lang="en-US" sz="1600" b="1" i="0" u="none" strike="noStrike" baseline="0" noProof="0" dirty="0">
                          <a:solidFill>
                            <a:srgbClr val="FFFFFF"/>
                          </a:solidFill>
                          <a:latin typeface="Aptos"/>
                        </a:rPr>
                        <a:t> </a:t>
                      </a:r>
                      <a:r>
                        <a:rPr lang="en-US" sz="1600" b="1" i="0" u="none" strike="noStrike" baseline="0" noProof="0" dirty="0" err="1">
                          <a:solidFill>
                            <a:srgbClr val="FFFFFF"/>
                          </a:solidFill>
                          <a:latin typeface="Aptos"/>
                        </a:rPr>
                        <a:t>Terbaru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483272"/>
                  </a:ext>
                </a:extLst>
              </a:tr>
              <a:tr h="371733"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Narasumber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noProof="0" dirty="0">
                          <a:solidFill>
                            <a:schemeClr val="dk1"/>
                          </a:solidFill>
                          <a:latin typeface="Aptos"/>
                        </a:rPr>
                        <a:t>I Ketut Alam </a:t>
                      </a:r>
                      <a:r>
                        <a:rPr lang="en-US" sz="1600" b="0" i="0" u="none" strike="noStrike" noProof="0" dirty="0" err="1">
                          <a:solidFill>
                            <a:schemeClr val="dk1"/>
                          </a:solidFill>
                          <a:latin typeface="Aptos"/>
                        </a:rPr>
                        <a:t>Wangsawijaya</a:t>
                      </a:r>
                      <a:r>
                        <a:rPr lang="en-US" sz="1600" b="0" i="0" u="none" strike="noStrike" noProof="0" dirty="0">
                          <a:solidFill>
                            <a:schemeClr val="dk1"/>
                          </a:solidFill>
                          <a:latin typeface="Aptos"/>
                        </a:rPr>
                        <a:t> </a:t>
                      </a:r>
                      <a:r>
                        <a:rPr lang="en-US" sz="1600" b="0" i="0" u="none" strike="noStrike" noProof="0" dirty="0">
                          <a:solidFill>
                            <a:schemeClr val="dk1"/>
                          </a:solidFill>
                          <a:latin typeface="Aptos"/>
                          <a:sym typeface="Montserrat"/>
                        </a:rPr>
                        <a:t>(</a:t>
                      </a:r>
                      <a:r>
                        <a:rPr lang="en-US" sz="1600" b="0" i="0" u="none" strike="noStrike" noProof="0" dirty="0">
                          <a:solidFill>
                            <a:schemeClr val="dk1"/>
                          </a:solidFill>
                          <a:latin typeface="Aptos"/>
                        </a:rPr>
                        <a:t>DTB</a:t>
                      </a:r>
                      <a:r>
                        <a:rPr lang="en-US" sz="1600" b="0" i="0" u="none" strike="noStrike" noProof="0" dirty="0">
                          <a:solidFill>
                            <a:schemeClr val="dk1"/>
                          </a:solidFill>
                          <a:latin typeface="Aptos"/>
                          <a:sym typeface="Montserrat"/>
                        </a:rPr>
                        <a:t>)</a:t>
                      </a:r>
                      <a:endParaRPr lang="en-US" b="0" i="0" u="none" strike="noStrike" noProof="0" dirty="0">
                        <a:solidFill>
                          <a:schemeClr val="dk1"/>
                        </a:solidFill>
                        <a:latin typeface="Aptos"/>
                        <a:sym typeface="Mont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446744"/>
                  </a:ext>
                </a:extLst>
              </a:tr>
              <a:tr h="733282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Talking points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Memaparkan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pertumbuhan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user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myBCA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dalam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setahun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terakhir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;</a:t>
                      </a: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Menjelaskan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mengapa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myBCA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hadir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saat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BCA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masih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memiliki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aplikasi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BCA mobile;</a:t>
                      </a: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Mengelaborasi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fitur-fitur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unggulan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yang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dimiliki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oleh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myBCA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;</a:t>
                      </a: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Menjelaskan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demografi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pengguna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myBCA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;</a:t>
                      </a: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Menguraikan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fitur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apa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saja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yang paling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banyak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digunakan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user;</a:t>
                      </a: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Terkait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fitur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Paylater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,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memaparkan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update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pertumbuhan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outstanding dan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penggunanya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;</a:t>
                      </a: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Menjelaskan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alasan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fitur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Paylater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tidak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akan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menggerus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bisnis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kartu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kredit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;</a:t>
                      </a: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Menjelaskan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bahwa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kualitas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kredit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Paylater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terjaga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dengan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baik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;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id-ID" sz="14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944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1090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183A0970-6D5F-1157-08EF-7EC1F3B24C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5146536"/>
              </p:ext>
            </p:extLst>
          </p:nvPr>
        </p:nvGraphicFramePr>
        <p:xfrm>
          <a:off x="928687" y="1010473"/>
          <a:ext cx="10334625" cy="496469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634775">
                  <a:extLst>
                    <a:ext uri="{9D8B030D-6E8A-4147-A177-3AD203B41FA5}">
                      <a16:colId xmlns:a16="http://schemas.microsoft.com/office/drawing/2014/main" val="1769938447"/>
                    </a:ext>
                  </a:extLst>
                </a:gridCol>
                <a:gridCol w="7699850">
                  <a:extLst>
                    <a:ext uri="{9D8B030D-6E8A-4147-A177-3AD203B41FA5}">
                      <a16:colId xmlns:a16="http://schemas.microsoft.com/office/drawing/2014/main" val="2181405197"/>
                    </a:ext>
                  </a:extLst>
                </a:gridCol>
              </a:tblGrid>
              <a:tr h="371733"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Topik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n-lt"/>
                        </a:rPr>
                        <a:t>Tip </a:t>
                      </a:r>
                      <a:r>
                        <a:rPr lang="en-US" sz="1600" dirty="0" err="1">
                          <a:latin typeface="+mn-lt"/>
                        </a:rPr>
                        <a:t>Mencari</a:t>
                      </a:r>
                      <a:r>
                        <a:rPr lang="en-US" sz="1600" dirty="0">
                          <a:latin typeface="+mn-lt"/>
                        </a:rPr>
                        <a:t> K</a:t>
                      </a:r>
                      <a:r>
                        <a:rPr lang="id-ID" sz="1600" dirty="0" err="1">
                          <a:latin typeface="+mn-lt"/>
                        </a:rPr>
                        <a:t>endaraan</a:t>
                      </a:r>
                      <a:r>
                        <a:rPr lang="id-ID" sz="1600" dirty="0">
                          <a:latin typeface="+mn-lt"/>
                        </a:rPr>
                        <a:t> </a:t>
                      </a:r>
                      <a:r>
                        <a:rPr lang="en-US" sz="1600" dirty="0">
                          <a:latin typeface="+mn-lt"/>
                        </a:rPr>
                        <a:t>B</a:t>
                      </a:r>
                      <a:r>
                        <a:rPr lang="id-ID" sz="1600" dirty="0" err="1">
                          <a:latin typeface="+mn-lt"/>
                        </a:rPr>
                        <a:t>ermotor</a:t>
                      </a:r>
                      <a:r>
                        <a:rPr lang="id-ID" sz="1600" dirty="0">
                          <a:latin typeface="+mn-lt"/>
                        </a:rPr>
                        <a:t> </a:t>
                      </a:r>
                      <a:r>
                        <a:rPr lang="en-US" sz="1600" dirty="0">
                          <a:latin typeface="+mn-lt"/>
                        </a:rPr>
                        <a:t>yang </a:t>
                      </a:r>
                      <a:r>
                        <a:rPr lang="en-US" sz="1600" dirty="0" err="1">
                          <a:latin typeface="+mn-lt"/>
                        </a:rPr>
                        <a:t>Tepat</a:t>
                      </a:r>
                      <a:r>
                        <a:rPr lang="en-US" sz="1600" dirty="0"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latin typeface="+mn-lt"/>
                        </a:rPr>
                        <a:t>Jelang</a:t>
                      </a:r>
                      <a:r>
                        <a:rPr lang="en-US" sz="1600" dirty="0">
                          <a:latin typeface="+mn-lt"/>
                        </a:rPr>
                        <a:t> Hari Raya</a:t>
                      </a:r>
                      <a:endParaRPr lang="id-ID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483272"/>
                  </a:ext>
                </a:extLst>
              </a:tr>
              <a:tr h="371733"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Narasumber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Petrus Karim &amp; </a:t>
                      </a:r>
                      <a:r>
                        <a:rPr lang="en-US" sz="1600" dirty="0" err="1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pejabat</a:t>
                      </a:r>
                      <a:r>
                        <a:rPr lang="en-US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KSM</a:t>
                      </a:r>
                      <a:endParaRPr lang="id-ID" sz="1600" dirty="0">
                        <a:latin typeface="+mn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446744"/>
                  </a:ext>
                </a:extLst>
              </a:tr>
              <a:tr h="733282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Talking points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Membahas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tren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pembelian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kendaraan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menjelang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Lebaran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dan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faktor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yang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memengaruhinya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;</a:t>
                      </a:r>
                      <a:endParaRPr lang="id-ID" sz="1200" u="none" strike="noStrike" dirty="0">
                        <a:effectLst/>
                        <a:latin typeface="+mn-lt"/>
                        <a:ea typeface="Calibri"/>
                      </a:endParaRP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Menjelaskan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preferensi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konsumen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antara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mobil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keluarga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(MPV), SUV, </a:t>
                      </a:r>
                      <a:r>
                        <a:rPr lang="en-US" sz="1400" i="1" u="none" strike="noStrike" dirty="0">
                          <a:effectLst/>
                          <a:latin typeface="+mn-lt"/>
                          <a:ea typeface="Calibri"/>
                        </a:rPr>
                        <a:t>hatchback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, dan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kendaraan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listrik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untuk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perjalanan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mudik;</a:t>
                      </a:r>
                      <a:endParaRPr lang="id-ID" sz="1200" u="none" strike="noStrike" dirty="0">
                        <a:effectLst/>
                        <a:latin typeface="+mn-lt"/>
                        <a:ea typeface="Calibri"/>
                      </a:endParaRP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Menganalisis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peningkatan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permintaan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sepeda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motor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sebagai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solusi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transportasi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praktis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selama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Lebaran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;</a:t>
                      </a:r>
                      <a:endParaRPr lang="id-ID" sz="1200" u="none" strike="noStrike" dirty="0">
                        <a:effectLst/>
                        <a:latin typeface="+mn-lt"/>
                        <a:ea typeface="Calibri"/>
                      </a:endParaRP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Menyoroti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fitur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kendaraan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yang paling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dicari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konsumen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untuk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perjalanan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jarak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jauh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,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seperti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efisiensi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bahan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bakar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,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kenyamanan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, dan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teknologi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keselamatan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;</a:t>
                      </a:r>
                      <a:endParaRPr lang="id-ID" sz="1200" u="none" strike="noStrike" dirty="0">
                        <a:effectLst/>
                        <a:latin typeface="+mn-lt"/>
                        <a:ea typeface="Calibri"/>
                      </a:endParaRP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Membahas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kemudahan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pembiayaan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kendaraan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melalui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KKB BCA dan KSM BCA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dengan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promo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spesial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di BCA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Expoversary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2025;</a:t>
                      </a:r>
                      <a:endParaRPr lang="id-ID" sz="1200" u="none" strike="noStrike" dirty="0">
                        <a:effectLst/>
                        <a:latin typeface="+mn-lt"/>
                        <a:ea typeface="Calibri"/>
                      </a:endParaRP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Menyinggung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keuntungan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menggunakan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layanan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KKB dan KSM BCA,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seperti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suku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bunga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kompetitif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dan proses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persetujuan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yang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cepat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di BCA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Expoversary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2025; </a:t>
                      </a:r>
                      <a:endParaRPr lang="en-US" sz="1200" u="none" strike="noStrike" dirty="0">
                        <a:effectLst/>
                        <a:latin typeface="+mn-lt"/>
                        <a:ea typeface="Calibri"/>
                      </a:endParaRP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dirty="0" err="1">
                          <a:effectLst/>
                          <a:latin typeface="+mn-lt"/>
                          <a:ea typeface="Calibri"/>
                        </a:rPr>
                        <a:t>Membahas</a:t>
                      </a:r>
                      <a:r>
                        <a:rPr lang="en-US" sz="1400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+mn-lt"/>
                          <a:ea typeface="Calibri"/>
                        </a:rPr>
                        <a:t>inovasi</a:t>
                      </a:r>
                      <a:r>
                        <a:rPr lang="en-US" sz="1400" dirty="0">
                          <a:effectLst/>
                          <a:latin typeface="+mn-lt"/>
                          <a:ea typeface="Calibri"/>
                        </a:rPr>
                        <a:t> digital yang </a:t>
                      </a:r>
                      <a:r>
                        <a:rPr lang="en-US" sz="1400" dirty="0" err="1">
                          <a:effectLst/>
                          <a:latin typeface="+mn-lt"/>
                          <a:ea typeface="Calibri"/>
                        </a:rPr>
                        <a:t>dikembangkan</a:t>
                      </a:r>
                      <a:r>
                        <a:rPr lang="en-US" sz="1400" dirty="0">
                          <a:effectLst/>
                          <a:latin typeface="+mn-lt"/>
                          <a:ea typeface="Calibri"/>
                        </a:rPr>
                        <a:t> oleh BCA, </a:t>
                      </a:r>
                      <a:r>
                        <a:rPr lang="en-US" sz="1400" dirty="0" err="1">
                          <a:effectLst/>
                          <a:latin typeface="+mn-lt"/>
                          <a:ea typeface="Calibri"/>
                        </a:rPr>
                        <a:t>misalnya</a:t>
                      </a:r>
                      <a:r>
                        <a:rPr lang="en-US" sz="1400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+mn-lt"/>
                          <a:ea typeface="Calibri"/>
                        </a:rPr>
                        <a:t>melalui</a:t>
                      </a:r>
                      <a:r>
                        <a:rPr lang="en-US" sz="1400" dirty="0">
                          <a:effectLst/>
                          <a:latin typeface="+mn-lt"/>
                          <a:ea typeface="Calibri"/>
                        </a:rPr>
                        <a:t> KKB Virtual Mall (situs kreditkerenbanget.com)</a:t>
                      </a:r>
                      <a:endParaRPr lang="id-ID" sz="1400" dirty="0">
                        <a:latin typeface="+mn-lt"/>
                        <a:ea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944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0560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183A0970-6D5F-1157-08EF-7EC1F3B24C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7148355"/>
              </p:ext>
            </p:extLst>
          </p:nvPr>
        </p:nvGraphicFramePr>
        <p:xfrm>
          <a:off x="928687" y="1010473"/>
          <a:ext cx="10334625" cy="464465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634775">
                  <a:extLst>
                    <a:ext uri="{9D8B030D-6E8A-4147-A177-3AD203B41FA5}">
                      <a16:colId xmlns:a16="http://schemas.microsoft.com/office/drawing/2014/main" val="1769938447"/>
                    </a:ext>
                  </a:extLst>
                </a:gridCol>
                <a:gridCol w="7699850">
                  <a:extLst>
                    <a:ext uri="{9D8B030D-6E8A-4147-A177-3AD203B41FA5}">
                      <a16:colId xmlns:a16="http://schemas.microsoft.com/office/drawing/2014/main" val="2181405197"/>
                    </a:ext>
                  </a:extLst>
                </a:gridCol>
              </a:tblGrid>
              <a:tr h="371733"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Topik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Bank </a:t>
                      </a:r>
                      <a:r>
                        <a:rPr lang="id-ID" sz="1600" dirty="0">
                          <a:latin typeface="+mn-lt"/>
                          <a:ea typeface="Montserrat"/>
                          <a:cs typeface="Montserrat"/>
                        </a:rPr>
                        <a:t>Digital</a:t>
                      </a:r>
                      <a:r>
                        <a:rPr lang="id-ID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, </a:t>
                      </a:r>
                      <a:r>
                        <a:rPr lang="id-ID" sz="1600" dirty="0">
                          <a:latin typeface="+mn-lt"/>
                          <a:ea typeface="Montserrat"/>
                          <a:cs typeface="Montserrat"/>
                        </a:rPr>
                        <a:t>Apakah</a:t>
                      </a:r>
                      <a:r>
                        <a:rPr lang="id-ID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id-ID" sz="1600" dirty="0">
                          <a:latin typeface="+mn-lt"/>
                          <a:ea typeface="Montserrat"/>
                          <a:cs typeface="Montserrat"/>
                        </a:rPr>
                        <a:t>Masih</a:t>
                      </a:r>
                      <a:r>
                        <a:rPr lang="id-ID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id-ID" sz="1600" dirty="0">
                          <a:latin typeface="+mn-lt"/>
                          <a:ea typeface="Montserrat"/>
                          <a:cs typeface="Montserrat"/>
                        </a:rPr>
                        <a:t>Diminati</a:t>
                      </a:r>
                      <a:r>
                        <a:rPr lang="id-ID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id-ID" sz="1600" dirty="0">
                          <a:latin typeface="+mn-lt"/>
                          <a:ea typeface="Montserrat"/>
                          <a:cs typeface="Montserrat"/>
                        </a:rPr>
                        <a:t>Masyarakat</a:t>
                      </a:r>
                      <a:r>
                        <a:rPr lang="id-ID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?</a:t>
                      </a:r>
                      <a:endParaRPr lang="id-ID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483272"/>
                  </a:ext>
                </a:extLst>
              </a:tr>
              <a:tr h="371733">
                <a:tc>
                  <a:txBody>
                    <a:bodyPr/>
                    <a:lstStyle/>
                    <a:p>
                      <a:r>
                        <a:rPr lang="en-US" sz="1600" err="1">
                          <a:latin typeface="+mj-lt"/>
                        </a:rPr>
                        <a:t>Narasumber</a:t>
                      </a:r>
                      <a:endParaRPr lang="id-ID" sz="16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Direktur</a:t>
                      </a:r>
                      <a:r>
                        <a:rPr lang="en-US" sz="1600" dirty="0">
                          <a:latin typeface="+mn-lt"/>
                          <a:ea typeface="Montserrat"/>
                          <a:cs typeface="Montserrat"/>
                          <a:sym typeface="Montserrat"/>
                        </a:rPr>
                        <a:t> BCA Digital</a:t>
                      </a:r>
                      <a:endParaRPr lang="id-ID" sz="1600" dirty="0">
                        <a:latin typeface="+mn-l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446744"/>
                  </a:ext>
                </a:extLst>
              </a:tr>
              <a:tr h="733282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Talking points</a:t>
                      </a:r>
                      <a:endParaRPr lang="id-ID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Menjelaskan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posisi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Blu by BCA Digital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dalam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ekosistem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Grup BCA dan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pertumbuhannya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hingga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saat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ini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;</a:t>
                      </a:r>
                      <a:endParaRPr lang="id-ID" sz="1200" u="none" strike="noStrike" dirty="0">
                        <a:effectLst/>
                        <a:latin typeface="+mn-lt"/>
                        <a:ea typeface="Calibri"/>
                      </a:endParaRP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Memaparkan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tren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perkembangan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bank digital pada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tahun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2025,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termasuk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peluang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dan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tantangannya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;</a:t>
                      </a:r>
                      <a:endParaRPr lang="id-ID" sz="1200" u="none" strike="noStrike" dirty="0">
                        <a:effectLst/>
                        <a:latin typeface="+mn-lt"/>
                        <a:ea typeface="Calibri"/>
                      </a:endParaRP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Menjelaskan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strategi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pertumbuhan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Blu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ke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depan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,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termasuk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ekspansi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layanan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dan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inovasi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digital;</a:t>
                      </a:r>
                      <a:endParaRPr lang="id-ID" sz="1200" u="none" strike="noStrike" dirty="0">
                        <a:effectLst/>
                        <a:latin typeface="+mn-lt"/>
                        <a:ea typeface="Calibri"/>
                      </a:endParaRP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Menjelaskan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srategi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Blu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untuk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tetap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dapat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bersaing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di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tengah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semakin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canggihnya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aplikasi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i="1" u="none" strike="noStrike" dirty="0">
                          <a:effectLst/>
                          <a:latin typeface="+mn-lt"/>
                          <a:ea typeface="Calibri"/>
                        </a:rPr>
                        <a:t>mobile banking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perbankan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konvensional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;</a:t>
                      </a:r>
                      <a:endParaRPr lang="id-ID" sz="1200" u="none" strike="noStrike" dirty="0">
                        <a:effectLst/>
                        <a:latin typeface="+mn-lt"/>
                        <a:ea typeface="Calibri"/>
                      </a:endParaRP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Memaparkan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strategi Blu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untuk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menumbuhkan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dana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murah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, di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tengah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tren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perbankan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digital yang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kerap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memberikan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bunga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tinggi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untuk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simpanan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/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deposito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;</a:t>
                      </a:r>
                      <a:endParaRPr lang="id-ID" sz="1200" u="none" strike="noStrike" dirty="0">
                        <a:effectLst/>
                        <a:latin typeface="+mn-lt"/>
                        <a:ea typeface="Calibri"/>
                      </a:endParaRPr>
                    </a:p>
                    <a:p>
                      <a:pPr marL="342900" marR="0" lvl="0" indent="-3429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Menjelaskan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bagaimana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strategi Blu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untuk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menumbuhkan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kredit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,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beserta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sektor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dan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segmen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apa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yang </a:t>
                      </a:r>
                      <a:r>
                        <a:rPr lang="en-US" sz="1400" u="none" strike="noStrike" dirty="0" err="1">
                          <a:effectLst/>
                          <a:latin typeface="+mn-lt"/>
                          <a:ea typeface="Calibri"/>
                        </a:rPr>
                        <a:t>diincar</a:t>
                      </a:r>
                      <a:r>
                        <a:rPr lang="en-US" sz="1400" u="none" strike="noStrike" dirty="0">
                          <a:effectLst/>
                          <a:latin typeface="+mn-lt"/>
                          <a:ea typeface="Calibri"/>
                        </a:rPr>
                        <a:t> pada 2025;</a:t>
                      </a:r>
                      <a:endParaRPr lang="id-ID" sz="1200" u="none" strike="noStrike" dirty="0">
                        <a:effectLst/>
                        <a:latin typeface="+mn-lt"/>
                        <a:ea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944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953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1830</Words>
  <Application>Microsoft Office PowerPoint</Application>
  <PresentationFormat>Widescreen</PresentationFormat>
  <Paragraphs>235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 Theme</vt:lpstr>
      <vt:lpstr>MINI STUDIO BCA</vt:lpstr>
      <vt:lpstr>HARI I</vt:lpstr>
      <vt:lpstr>HARI III</vt:lpstr>
      <vt:lpstr>HARI IV</vt:lpstr>
      <vt:lpstr>TALKING POINTS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PT Bank Central Asia Tbk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 Studio BCA</dc:title>
  <dc:creator>LALU RAHADIAN</dc:creator>
  <cp:lastModifiedBy>LALU RAHADIAN</cp:lastModifiedBy>
  <cp:revision>28</cp:revision>
  <dcterms:created xsi:type="dcterms:W3CDTF">2025-02-05T01:28:49Z</dcterms:created>
  <dcterms:modified xsi:type="dcterms:W3CDTF">2025-02-13T04:28:46Z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5b0bf449-85e1-4b09-9ffc-a6cca04d6843</vt:lpwstr>
  </property>
  <property fmtid="{D5CDD505-2E9C-101B-9397-08002B2CF9AE}" pid="3" name="BCAClassification">
    <vt:lpwstr>Internal</vt:lpwstr>
  </property>
  <property fmtid="{D5CDD505-2E9C-101B-9397-08002B2CF9AE}" pid="4" name="BCAOwner">
    <vt:lpwstr>U079233</vt:lpwstr>
  </property>
</Properties>
</file>