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9"/>
  </p:normalViewPr>
  <p:slideViewPr>
    <p:cSldViewPr snapToGrid="0">
      <p:cViewPr varScale="1">
        <p:scale>
          <a:sx n="108" d="100"/>
          <a:sy n="10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A307-DFE2-A77C-C8C6-EAC4743E6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91E5F-F985-506D-2CEB-D13EE4DA3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8E4BC-0FD3-29EE-AF4E-A96E790E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247FE-AE5D-D519-C39D-E97D3E0E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E725D-8177-E598-9D47-3708E8F5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4B0C-9DF3-A3F2-8807-1E621F7E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91E72-6980-478F-E20B-9AEE9456F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6FAF9-1C35-E965-A8FE-C2B6A4C3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77F1E-152B-4FCA-8F67-FD9A9F8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BCACF-E6EF-7140-1E4C-E824CB69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82713-02FE-FAA0-0E52-F615052F1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6680C-F803-2ED3-7743-BAF8CCB3D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B72B-DC8D-8C62-34E4-33C7747D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8EB3E-D57E-BB5E-7613-5AB8299D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46908-7A2F-BE68-8D46-D1C2D929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0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EAF2-04FD-B282-C960-B30B933B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FDAC-1D97-F148-B319-24CEB55B6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CCDCE-DEA3-9479-6D10-5BF6B92F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C0BA-B0B0-7760-233C-8D90C539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DBD6-3C58-2E66-0393-4E4D3783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6942-2283-C76E-2C47-EDDD7CBB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E797-450D-C325-9A6A-612834705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E920B-08BF-A270-BA4E-76541A95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93202-3E1E-3777-2E95-ED06A8F8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B3352-E9AD-B8BC-69AE-9F5FD9A9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2C13-66A4-667B-707E-0212CF0E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BF8DA-93DC-7FE3-A547-EFB009999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10B76-3FB3-B20F-104F-F5116FE33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844CB-7F7F-8FED-63EB-D151F7BB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12D03-CD18-E5A0-83F6-B904558C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00CBB-903F-8808-A56F-FD744365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1391-917B-82AE-E84F-50CF9FE7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C0A48-CFE4-3874-73A4-359ED49B1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5B8CE-2E54-87C0-31B1-D948C529B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6BE41-C9EE-6BAB-0303-504340643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06809-4201-A473-03A2-1EE2017D3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98AAE-F0E2-C012-3B1F-1A9F771C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17A4C-BEB8-EC7D-BCDD-26B0C98C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73B83-7F86-AF84-13DF-88212881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03F3-730A-4438-3098-26604AD1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30CAD-D385-1CB8-1A39-78EC1063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E5ACA-369D-DA62-4DB0-50C7C03E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5D2BE-A7D9-D64A-1B96-08A3E20D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CABB4-342F-4D65-7968-94424FC1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B1D39-38DB-3A13-A6E6-EE4D8695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B846-427D-938B-EA25-E9B9CB64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335C-5FA5-A750-2918-78AFEDFB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D66C-ACEE-E9E4-2D61-732BE651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A0800-7D54-CE9D-2D4E-4C1391FF0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41750-2C63-7FE9-92C0-49086302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10560-0D47-AB3E-EC74-D886804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BF25A-5C32-D58F-D576-AB5DE742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5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3572-653A-B182-BD71-BFD84474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A740-C0C1-04B0-072D-05B6DB4DB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F6D5D-CA25-13DB-8085-08CBC4AC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13737-2D9F-E66F-444C-52D539BA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BC9FB-0884-48F6-0F08-A9B64B0E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738BB-B42D-0362-C5D8-744EABBB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8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9464C-C1AE-C25C-9BB0-25A174F4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82B23-0C34-DC85-0695-AD531897A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373D-F08E-2D01-3F04-CAC84404B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DCD9F-D2F7-E845-B4AC-CC33B6A9294C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95E7-A0D4-F9C2-88E9-B7DD7DA3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22956-69EC-5945-35C4-DF1DD2AB9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FB453-F048-934E-8FDA-5A88892D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306FB135-2B79-B588-DB72-3E28C718E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9" y="276079"/>
            <a:ext cx="2526096" cy="4419292"/>
          </a:xfrm>
          <a:prstGeom prst="rect">
            <a:avLst/>
          </a:prstGeom>
        </p:spPr>
      </p:pic>
      <p:pic>
        <p:nvPicPr>
          <p:cNvPr id="5" name="Picture 4" descr="A person with long black hair&#10;&#10;AI-generated content may be incorrect.">
            <a:extLst>
              <a:ext uri="{FF2B5EF4-FFF2-40B4-BE49-F238E27FC236}">
                <a16:creationId xmlns:a16="http://schemas.microsoft.com/office/drawing/2014/main" id="{3510F310-2E26-AFA9-B80F-10D886DCD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228" y="276079"/>
            <a:ext cx="2629851" cy="4419292"/>
          </a:xfrm>
          <a:prstGeom prst="rect">
            <a:avLst/>
          </a:prstGeom>
        </p:spPr>
      </p:pic>
      <p:pic>
        <p:nvPicPr>
          <p:cNvPr id="7" name="Picture 6" descr="A blue and yellow logo&#10;&#10;AI-generated content may be incorrect.">
            <a:extLst>
              <a:ext uri="{FF2B5EF4-FFF2-40B4-BE49-F238E27FC236}">
                <a16:creationId xmlns:a16="http://schemas.microsoft.com/office/drawing/2014/main" id="{E0E5EA5E-6880-542B-9237-8C817AB61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43" y="5747681"/>
            <a:ext cx="1968380" cy="964892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BFEB8F35-A8E5-6BAF-1EAC-71E83A926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503" y="425840"/>
            <a:ext cx="2807769" cy="4419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99603-FE37-9ECF-12BF-A0042F12BAF8}"/>
              </a:ext>
            </a:extLst>
          </p:cNvPr>
          <p:cNvSpPr txBox="1"/>
          <p:nvPr/>
        </p:nvSpPr>
        <p:spPr>
          <a:xfrm>
            <a:off x="434819" y="4845132"/>
            <a:ext cx="2526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Logo </a:t>
            </a:r>
            <a:r>
              <a:rPr lang="en-US" sz="1400" dirty="0" err="1"/>
              <a:t>Mandiri</a:t>
            </a:r>
            <a:r>
              <a:rPr lang="en-US" sz="1400" dirty="0"/>
              <a:t>, Logo </a:t>
            </a:r>
            <a:r>
              <a:rPr lang="en-US" sz="1400" dirty="0" err="1"/>
              <a:t>Mandiri</a:t>
            </a:r>
            <a:r>
              <a:rPr lang="en-US" sz="1400" dirty="0"/>
              <a:t> </a:t>
            </a:r>
            <a:r>
              <a:rPr lang="en-US" sz="1400" dirty="0" err="1"/>
              <a:t>Sekuritas</a:t>
            </a:r>
            <a:r>
              <a:rPr lang="en-US" sz="1400" dirty="0"/>
              <a:t> dan Logo </a:t>
            </a:r>
            <a:r>
              <a:rPr lang="en-US" sz="1400" dirty="0" err="1"/>
              <a:t>Kementrian</a:t>
            </a:r>
            <a:r>
              <a:rPr lang="en-US" sz="1400" dirty="0"/>
              <a:t> </a:t>
            </a:r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keluar</a:t>
            </a:r>
            <a:r>
              <a:rPr lang="en-US" sz="1400" dirty="0"/>
              <a:t> </a:t>
            </a:r>
            <a:r>
              <a:rPr lang="en-US" sz="1400" dirty="0" err="1"/>
              <a:t>sendiri-sendiri</a:t>
            </a:r>
            <a:r>
              <a:rPr lang="en-US" sz="1400" dirty="0"/>
              <a:t> </a:t>
            </a:r>
            <a:r>
              <a:rPr lang="en-US" sz="1400" dirty="0" err="1"/>
              <a:t>aja</a:t>
            </a:r>
            <a:r>
              <a:rPr lang="en-US" sz="1400" dirty="0"/>
              <a:t> </a:t>
            </a:r>
            <a:r>
              <a:rPr lang="en-US" sz="1400" dirty="0" err="1"/>
              <a:t>jangan</a:t>
            </a:r>
            <a:r>
              <a:rPr lang="en-US" sz="1400" dirty="0"/>
              <a:t>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bersamaan</a:t>
            </a:r>
            <a:r>
              <a:rPr lang="en-US" sz="1400" dirty="0"/>
              <a:t> </a:t>
            </a:r>
            <a:r>
              <a:rPr lang="en-US" sz="1400" dirty="0" err="1"/>
              <a:t>supaya</a:t>
            </a:r>
            <a:r>
              <a:rPr lang="en-US" sz="1400" dirty="0"/>
              <a:t> </a:t>
            </a:r>
            <a:r>
              <a:rPr lang="en-US" sz="1400" dirty="0" err="1"/>
              <a:t>beda</a:t>
            </a:r>
            <a:r>
              <a:rPr lang="en-US" sz="1400" dirty="0"/>
              <a:t> treatment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Feli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19364-070D-55E8-FAAE-8337D8E97416}"/>
              </a:ext>
            </a:extLst>
          </p:cNvPr>
          <p:cNvSpPr txBox="1"/>
          <p:nvPr/>
        </p:nvSpPr>
        <p:spPr>
          <a:xfrm>
            <a:off x="3367105" y="4695371"/>
            <a:ext cx="252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Logo MIF di </a:t>
            </a:r>
            <a:r>
              <a:rPr lang="en-US" sz="1400" dirty="0" err="1"/>
              <a:t>semua</a:t>
            </a:r>
            <a:r>
              <a:rPr lang="en-US" sz="1400" dirty="0"/>
              <a:t> scene di </a:t>
            </a:r>
            <a:r>
              <a:rPr lang="en-US" sz="1400" dirty="0" err="1"/>
              <a:t>ganti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yang kaya </a:t>
            </a:r>
            <a:r>
              <a:rPr lang="en-US" sz="1400" dirty="0" err="1"/>
              <a:t>Feli</a:t>
            </a:r>
            <a:r>
              <a:rPr lang="en-US" sz="1400" dirty="0"/>
              <a:t> </a:t>
            </a:r>
            <a:r>
              <a:rPr lang="en-US" sz="1400" dirty="0" err="1"/>
              <a:t>aja</a:t>
            </a:r>
            <a:r>
              <a:rPr lang="en-US" sz="1400" dirty="0"/>
              <a:t> di </a:t>
            </a:r>
            <a:r>
              <a:rPr lang="en-US" sz="1400" dirty="0" err="1"/>
              <a:t>bawah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, ga </a:t>
            </a:r>
            <a:r>
              <a:rPr lang="en-US" sz="1400" dirty="0" err="1"/>
              <a:t>usah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tulisan 11 </a:t>
            </a:r>
            <a:r>
              <a:rPr lang="en-US" sz="1400" dirty="0" err="1"/>
              <a:t>Februari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D36F3-30A7-C707-0161-EB013002001B}"/>
              </a:ext>
            </a:extLst>
          </p:cNvPr>
          <p:cNvSpPr txBox="1"/>
          <p:nvPr/>
        </p:nvSpPr>
        <p:spPr>
          <a:xfrm>
            <a:off x="7426487" y="5060575"/>
            <a:ext cx="37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Pointers </a:t>
            </a:r>
            <a:r>
              <a:rPr lang="en-US" sz="1400" dirty="0" err="1"/>
              <a:t>Topik</a:t>
            </a:r>
            <a:r>
              <a:rPr lang="en-US" sz="1400" dirty="0"/>
              <a:t> yang di </a:t>
            </a:r>
            <a:r>
              <a:rPr lang="en-US" sz="1400" dirty="0" err="1"/>
              <a:t>bahas</a:t>
            </a:r>
            <a:r>
              <a:rPr lang="en-US" sz="1400" dirty="0"/>
              <a:t> </a:t>
            </a:r>
            <a:r>
              <a:rPr lang="en-US" sz="1400" dirty="0" err="1"/>
              <a:t>masukin</a:t>
            </a:r>
            <a:r>
              <a:rPr lang="en-US" sz="1400" dirty="0"/>
              <a:t> </a:t>
            </a:r>
            <a:r>
              <a:rPr lang="en-US" sz="1400" dirty="0" err="1"/>
              <a:t>aja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topik</a:t>
            </a:r>
            <a:r>
              <a:rPr lang="en-US" sz="1400" dirty="0"/>
              <a:t> Panel 3 &amp; 4 yang </a:t>
            </a:r>
            <a:r>
              <a:rPr lang="en-US" sz="1400" dirty="0" err="1"/>
              <a:t>memang</a:t>
            </a:r>
            <a:r>
              <a:rPr lang="en-US" sz="1400" dirty="0"/>
              <a:t> </a:t>
            </a:r>
            <a:r>
              <a:rPr lang="en-US" sz="1400" dirty="0" err="1"/>
              <a:t>mau</a:t>
            </a:r>
            <a:r>
              <a:rPr lang="en-US" sz="1400" dirty="0"/>
              <a:t> di </a:t>
            </a:r>
            <a:r>
              <a:rPr lang="en-US" sz="1400" dirty="0" err="1"/>
              <a:t>bahas</a:t>
            </a:r>
            <a:r>
              <a:rPr lang="en-US" sz="1400" dirty="0"/>
              <a:t> </a:t>
            </a:r>
            <a:r>
              <a:rPr lang="en-US" sz="1400" dirty="0" err="1"/>
              <a:t>Gatherich</a:t>
            </a:r>
            <a:r>
              <a:rPr lang="en-US" sz="1400" dirty="0"/>
              <a:t> </a:t>
            </a:r>
            <a:r>
              <a:rPr lang="en-US" sz="1400" dirty="0" err="1"/>
              <a:t>biar</a:t>
            </a:r>
            <a:r>
              <a:rPr lang="en-US" sz="1400" dirty="0"/>
              <a:t> ga </a:t>
            </a:r>
            <a:r>
              <a:rPr lang="en-US" sz="1400" dirty="0" err="1"/>
              <a:t>terlalu</a:t>
            </a:r>
            <a:r>
              <a:rPr lang="en-US" sz="1400" dirty="0"/>
              <a:t> wordy </a:t>
            </a:r>
            <a:r>
              <a:rPr lang="en-US" sz="1400" dirty="0" err="1"/>
              <a:t>buat</a:t>
            </a:r>
            <a:r>
              <a:rPr lang="en-US" sz="1400" dirty="0"/>
              <a:t> </a:t>
            </a:r>
            <a:r>
              <a:rPr lang="en-US" sz="1400" dirty="0" err="1"/>
              <a:t>Suppersnya</a:t>
            </a:r>
            <a:r>
              <a:rPr lang="en-US" sz="1400" dirty="0"/>
              <a:t>, ga </a:t>
            </a:r>
            <a:r>
              <a:rPr lang="en-US" sz="1400" dirty="0" err="1"/>
              <a:t>usah</a:t>
            </a:r>
            <a:r>
              <a:rPr lang="en-US" sz="1400" dirty="0"/>
              <a:t> di </a:t>
            </a:r>
            <a:r>
              <a:rPr lang="en-US" sz="1400" dirty="0" err="1"/>
              <a:t>tulis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065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mill in a field&#10;&#10;AI-generated content may be incorrect.">
            <a:extLst>
              <a:ext uri="{FF2B5EF4-FFF2-40B4-BE49-F238E27FC236}">
                <a16:creationId xmlns:a16="http://schemas.microsoft.com/office/drawing/2014/main" id="{4FF80F2D-5B51-F670-5767-09AB96822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96" y="333828"/>
            <a:ext cx="3028452" cy="5058229"/>
          </a:xfrm>
          <a:prstGeom prst="rect">
            <a:avLst/>
          </a:prstGeom>
        </p:spPr>
      </p:pic>
      <p:pic>
        <p:nvPicPr>
          <p:cNvPr id="5" name="Picture 4" descr="A group of people in suits&#10;&#10;AI-generated content may be incorrect.">
            <a:extLst>
              <a:ext uri="{FF2B5EF4-FFF2-40B4-BE49-F238E27FC236}">
                <a16:creationId xmlns:a16="http://schemas.microsoft.com/office/drawing/2014/main" id="{9C1E3F04-E47A-6340-3E86-3FB88457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469" y="333828"/>
            <a:ext cx="2963143" cy="5058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255D4E-1B10-28E1-6F54-90D9774A52CF}"/>
              </a:ext>
            </a:extLst>
          </p:cNvPr>
          <p:cNvSpPr txBox="1"/>
          <p:nvPr/>
        </p:nvSpPr>
        <p:spPr>
          <a:xfrm>
            <a:off x="835681" y="5641317"/>
            <a:ext cx="37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Footage </a:t>
            </a:r>
            <a:r>
              <a:rPr lang="en-US" sz="1400" dirty="0" err="1"/>
              <a:t>Kincir</a:t>
            </a:r>
            <a:r>
              <a:rPr lang="en-US" sz="1400" dirty="0"/>
              <a:t> </a:t>
            </a:r>
            <a:r>
              <a:rPr lang="en-US" sz="1400" dirty="0" err="1"/>
              <a:t>ganti</a:t>
            </a:r>
            <a:r>
              <a:rPr lang="en-US" sz="1400" dirty="0"/>
              <a:t> </a:t>
            </a:r>
            <a:r>
              <a:rPr lang="en-US" sz="1400" dirty="0" err="1"/>
              <a:t>pake</a:t>
            </a:r>
            <a:r>
              <a:rPr lang="en-US" sz="1400" dirty="0"/>
              <a:t> PLTU </a:t>
            </a:r>
            <a:r>
              <a:rPr lang="en-US" sz="1400" dirty="0" err="1"/>
              <a:t>aja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mandiri</a:t>
            </a:r>
            <a:r>
              <a:rPr lang="en-US" sz="1400" dirty="0"/>
              <a:t> ga punya asset </a:t>
            </a:r>
            <a:r>
              <a:rPr lang="en-US" sz="1400" dirty="0" err="1"/>
              <a:t>Kincir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0629D-6DDC-ED9A-02F0-771522DF9ADE}"/>
              </a:ext>
            </a:extLst>
          </p:cNvPr>
          <p:cNvSpPr txBox="1"/>
          <p:nvPr/>
        </p:nvSpPr>
        <p:spPr>
          <a:xfrm>
            <a:off x="7068247" y="5641317"/>
            <a:ext cx="37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</a:t>
            </a:r>
            <a:r>
              <a:rPr lang="en-US" sz="1400" dirty="0" err="1"/>
              <a:t>Narsum</a:t>
            </a:r>
            <a:r>
              <a:rPr lang="en-US" sz="1400" dirty="0"/>
              <a:t> </a:t>
            </a:r>
            <a:r>
              <a:rPr lang="en-US" sz="1400" dirty="0" err="1"/>
              <a:t>keluar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persatu</a:t>
            </a:r>
            <a:r>
              <a:rPr lang="en-US" sz="1400" dirty="0"/>
              <a:t> </a:t>
            </a:r>
            <a:r>
              <a:rPr lang="en-US" sz="1400" dirty="0" err="1"/>
              <a:t>bergantian</a:t>
            </a:r>
            <a:r>
              <a:rPr lang="en-US" sz="1400" dirty="0"/>
              <a:t> </a:t>
            </a:r>
            <a:r>
              <a:rPr lang="en-US" sz="1400" dirty="0" err="1"/>
              <a:t>aja</a:t>
            </a:r>
            <a:r>
              <a:rPr lang="en-US" sz="1400" dirty="0"/>
              <a:t>, di </a:t>
            </a:r>
            <a:r>
              <a:rPr lang="en-US" sz="1400" dirty="0" err="1"/>
              <a:t>bawah</a:t>
            </a:r>
            <a:r>
              <a:rPr lang="en-US" sz="1400" dirty="0"/>
              <a:t> </a:t>
            </a:r>
            <a:r>
              <a:rPr lang="en-US" sz="1400" dirty="0" err="1"/>
              <a:t>foto</a:t>
            </a:r>
            <a:r>
              <a:rPr lang="en-US" sz="1400" dirty="0"/>
              <a:t> </a:t>
            </a:r>
            <a:r>
              <a:rPr lang="en-US" sz="1400" dirty="0" err="1"/>
              <a:t>tambahin</a:t>
            </a:r>
            <a:r>
              <a:rPr lang="en-US" sz="1400" dirty="0"/>
              <a:t> </a:t>
            </a:r>
            <a:r>
              <a:rPr lang="en-US" sz="1400" dirty="0" err="1"/>
              <a:t>nama</a:t>
            </a:r>
            <a:r>
              <a:rPr lang="en-US" sz="1400" dirty="0"/>
              <a:t> dan </a:t>
            </a:r>
            <a:r>
              <a:rPr lang="en-US" sz="1400" dirty="0" err="1"/>
              <a:t>jabatannya</a:t>
            </a:r>
            <a:r>
              <a:rPr lang="en-US" sz="1400" dirty="0"/>
              <a:t> </a:t>
            </a:r>
            <a:r>
              <a:rPr lang="en-US" sz="1400" dirty="0" err="1"/>
              <a:t>mentri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siapa</a:t>
            </a:r>
            <a:r>
              <a:rPr lang="en-US" sz="1400" dirty="0"/>
              <a:t> </a:t>
            </a:r>
            <a:r>
              <a:rPr lang="en-US" sz="1400" dirty="0" err="1"/>
              <a:t>jabatannya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18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106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Novsyane Devi</dc:creator>
  <cp:lastModifiedBy>Novsyane Devi</cp:lastModifiedBy>
  <cp:revision>1</cp:revision>
  <dcterms:created xsi:type="dcterms:W3CDTF">2025-02-19T13:46:55Z</dcterms:created>
  <dcterms:modified xsi:type="dcterms:W3CDTF">2025-02-19T14:17:44Z</dcterms:modified>
</cp:coreProperties>
</file>